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1026978632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1026978632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1026978632c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1026978632c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28e9c800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28e9c800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1026978632c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1026978632c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5532500" y="1750525"/>
            <a:ext cx="3231000" cy="305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3088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title"/>
          </p:nvPr>
        </p:nvSpPr>
        <p:spPr>
          <a:xfrm>
            <a:off x="1750525" y="445025"/>
            <a:ext cx="4127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1750525" y="1152475"/>
            <a:ext cx="3673800" cy="285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1772125" y="617900"/>
            <a:ext cx="7060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1772125" y="1329100"/>
            <a:ext cx="7060200" cy="303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6"/>
          <p:cNvSpPr txBox="1"/>
          <p:nvPr>
            <p:ph idx="1" type="body"/>
          </p:nvPr>
        </p:nvSpPr>
        <p:spPr>
          <a:xfrm>
            <a:off x="311700" y="1152475"/>
            <a:ext cx="8520600" cy="324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3" name="Google Shape;7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26825" y="4568875"/>
            <a:ext cx="2705475" cy="458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title"/>
          </p:nvPr>
        </p:nvSpPr>
        <p:spPr>
          <a:xfrm>
            <a:off x="1556025" y="2314975"/>
            <a:ext cx="7254600" cy="46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1556100" y="2889991"/>
            <a:ext cx="7254600" cy="15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