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021406059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021406059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021406059d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021406059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021406059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021406059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744575"/>
            <a:ext cx="4831800" cy="131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lt1"/>
                </a:solidFill>
              </a:rPr>
              <a:t>Title</a:t>
            </a:r>
            <a:endParaRPr sz="38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lt1"/>
                </a:solidFill>
              </a:rPr>
              <a:t>2 lines</a:t>
            </a:r>
            <a:endParaRPr sz="3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311700" y="445025"/>
            <a:ext cx="337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>
                <a:solidFill>
                  <a:schemeClr val="lt1"/>
                </a:solidFill>
              </a:rPr>
              <a:t>title</a:t>
            </a:r>
            <a:endParaRPr sz="2020">
              <a:solidFill>
                <a:schemeClr val="lt1"/>
              </a:solidFill>
            </a:endParaRPr>
          </a:p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11700" y="1497625"/>
            <a:ext cx="8520600" cy="32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311700" y="1152475"/>
            <a:ext cx="8520600" cy="307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1597500" y="3670525"/>
            <a:ext cx="7363800" cy="12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Sub-section title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