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21f91d3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21f91d3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21f91d3b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021f91d3b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21f91d3b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21f91d3b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4" y="835600"/>
            <a:ext cx="3972600" cy="1342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Title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2 lines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4233500" y="2669000"/>
            <a:ext cx="4508400" cy="14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Title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67025"/>
            <a:ext cx="8520600" cy="29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3318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534400"/>
            <a:ext cx="8520600" cy="275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2925" y="4492000"/>
            <a:ext cx="2489375" cy="42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1563800" y="3661250"/>
            <a:ext cx="6943200" cy="100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