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bccbf44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fbccbf44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fbcd24ed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fbcd24ed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bcd24ed4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fbcd24ed4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fbccbf447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fbccbf447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5487225" y="1750525"/>
            <a:ext cx="3198000" cy="2085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5487225" y="4021475"/>
            <a:ext cx="3198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1750475" y="648350"/>
            <a:ext cx="7026600" cy="8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1750525" y="1595825"/>
            <a:ext cx="7026600" cy="22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2031475" y="445025"/>
            <a:ext cx="6800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2031600" y="1152475"/>
            <a:ext cx="6800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1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5125" y="4462050"/>
            <a:ext cx="2547175" cy="43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1576100" y="2519600"/>
            <a:ext cx="6980100" cy="180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