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2682056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102682056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fc68a8915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fc68a8915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26820560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26820560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1816800" y="1267500"/>
            <a:ext cx="701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1816800" y="1939550"/>
            <a:ext cx="7015500" cy="23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311700" y="1152475"/>
            <a:ext cx="8520600" cy="30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1800" y="4522925"/>
            <a:ext cx="2370499" cy="40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621325" y="2798850"/>
            <a:ext cx="5211000" cy="19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