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  <p:sldMasterId id="2147483660" r:id="rId3"/>
  </p:sldMasterIdLst>
  <p:sldIdLst>
    <p:sldId id="261" r:id="rId4"/>
    <p:sldId id="265" r:id="rId5"/>
    <p:sldId id="270" r:id="rId6"/>
    <p:sldId id="263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C1D"/>
    <a:srgbClr val="7A6855"/>
    <a:srgbClr val="FFB500"/>
    <a:srgbClr val="9F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6"/>
    <p:restoredTop sz="94576"/>
  </p:normalViewPr>
  <p:slideViewPr>
    <p:cSldViewPr snapToGrid="0" snapToObjects="1">
      <p:cViewPr varScale="1">
        <p:scale>
          <a:sx n="147" d="100"/>
          <a:sy n="147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1-4644-B50B-2F1F4EB8F7FF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1-4644-B50B-2F1F4EB8F7FF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1-4644-B50B-2F1F4EB8F7FF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11-4644-B50B-2F1F4EB8F7FF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11-4644-B50B-2F1F4EB8F7FF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11-4644-B50B-2F1F4EB8F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A844396-C421-174F-887B-48273944F5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82613"/>
            <a:ext cx="8534401" cy="389625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E00269-CAA5-AB48-8E23-15E852E99EFD}"/>
              </a:ext>
            </a:extLst>
          </p:cNvPr>
          <p:cNvSpPr/>
          <p:nvPr userDrawn="1"/>
        </p:nvSpPr>
        <p:spPr>
          <a:xfrm>
            <a:off x="0" y="6574870"/>
            <a:ext cx="12192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88C20E-D2EB-094F-82C0-C84409CA17D5}"/>
              </a:ext>
            </a:extLst>
          </p:cNvPr>
          <p:cNvSpPr/>
          <p:nvPr userDrawn="1"/>
        </p:nvSpPr>
        <p:spPr>
          <a:xfrm>
            <a:off x="0" y="6511048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9E9033-48DB-F04B-BB8D-B3298ADA0E41}"/>
              </a:ext>
            </a:extLst>
          </p:cNvPr>
          <p:cNvSpPr/>
          <p:nvPr userDrawn="1"/>
        </p:nvSpPr>
        <p:spPr>
          <a:xfrm>
            <a:off x="8534401" y="6096000"/>
            <a:ext cx="3657598" cy="765384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3C2C3-0D88-5B4E-AA7D-72B78E61B865}"/>
              </a:ext>
            </a:extLst>
          </p:cNvPr>
          <p:cNvSpPr/>
          <p:nvPr userDrawn="1"/>
        </p:nvSpPr>
        <p:spPr>
          <a:xfrm>
            <a:off x="8534400" y="10511"/>
            <a:ext cx="3657599" cy="4468356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A9738A95-9339-EE4A-85D5-0C11A76B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94562" y="2540955"/>
            <a:ext cx="2471761" cy="11157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2EFA754-3877-184B-AAEB-F66FD5B8EEFA}"/>
              </a:ext>
            </a:extLst>
          </p:cNvPr>
          <p:cNvSpPr/>
          <p:nvPr userDrawn="1"/>
        </p:nvSpPr>
        <p:spPr>
          <a:xfrm>
            <a:off x="165" y="4478867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78507-850C-8348-ADFE-A5F72898378F}"/>
              </a:ext>
            </a:extLst>
          </p:cNvPr>
          <p:cNvSpPr/>
          <p:nvPr userDrawn="1"/>
        </p:nvSpPr>
        <p:spPr>
          <a:xfrm>
            <a:off x="0" y="487634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353-4EEA-054C-B0C0-A143BEB3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A8E9E-C55A-0149-B451-86693DC65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C2EE-C87F-F540-9B44-92539679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F62D-3744-7C44-81C2-E800D36B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72D66-FF01-DC44-89BB-D285F895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87158-F737-6841-8FEC-BA1EE450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C19D-C909-F941-A2A0-E7EFDF70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BCAD2-A2DB-4947-9F93-F3735325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33119-D33C-7E4F-A1E1-2386835F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8ECC9-6319-5F48-BF09-3BFEC84F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2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023A-5031-7F4B-BE94-D9FB0A98F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D8ECF-6F31-8448-86A0-7974CF662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B096-0496-1344-B2E2-F15655EB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D0E9-0522-2148-954A-0867E25D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5BDD0-0108-9F4E-BE42-26F36157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76D9-9A94-4B4E-AF6D-59E25496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044E-E78E-474F-8E86-DC6F166A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B54B-EF22-2447-9D72-0084CE0C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7216-6448-8842-9B69-07AF314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8D0E2-20E1-6D4A-B596-44FCD89C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18AE-FC2A-7349-B640-56EE5EC8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7D07-0FF5-5C43-9C09-7476C4491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0395-0BD0-C54B-8431-A75E01B7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248B1-1DC2-9046-80C7-9A7DF9CD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F952F-97E7-3E48-BFA1-A832C481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4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14D0-CCC1-EF43-99D8-9E096CCA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0648-1E78-FE47-9020-190CEDF5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E17B8-1B7D-274C-A876-8E11FD6C1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F78B0-F2D5-FB43-9649-71BA55DD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F2B2C-5922-564D-8245-2013E896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1A6D3-AA30-4946-A586-57E2E861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0AD7-C94F-A24A-AC94-8F05AB29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7CC7-4AED-204F-B564-76D9A687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467A-1172-6F42-BA2D-1C41E7F9D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D8D57-26E2-2D4E-BD5A-868488F89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42809-2825-1F47-816F-5C20B3615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B71CD-9CCF-3F41-8786-CCD44C7B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3FAFE-42E8-124D-B423-12998729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232DC-8B86-BF47-A8E7-0B595377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8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50AF-CFC0-6944-8960-D7426E8C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697DB-93FF-5C46-A1AA-022D396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502F-168A-AC43-A946-A27B1D87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DCDBD-F235-7843-A171-098DAFADD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6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71D1A-BD87-1A48-ABB7-B231F773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3DE6C-18C9-A341-89D9-45737E5D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6AB61-721D-0B45-89A5-C3779A4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3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9223-CD2F-C240-B006-7BA9C3EC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D0DAA-C041-774F-9F86-0A175DF42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58236-AFF4-0C4D-A633-DC6FD6B45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B8EA8-ECA1-6644-ADFD-CFFFA89F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7EBBC-CE9B-2743-8FEB-1F1C8ADB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DE88-3908-DF42-BE57-5508697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B294EF-DEBB-D14C-A943-2B24572CE137}"/>
              </a:ext>
            </a:extLst>
          </p:cNvPr>
          <p:cNvSpPr/>
          <p:nvPr userDrawn="1"/>
        </p:nvSpPr>
        <p:spPr>
          <a:xfrm>
            <a:off x="-15433" y="6176963"/>
            <a:ext cx="9745587" cy="681037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0399E3-9021-FC47-9DDE-01E17F24F9C4}"/>
              </a:ext>
            </a:extLst>
          </p:cNvPr>
          <p:cNvSpPr/>
          <p:nvPr userDrawn="1"/>
        </p:nvSpPr>
        <p:spPr>
          <a:xfrm>
            <a:off x="9806354" y="6176962"/>
            <a:ext cx="2401079" cy="681037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3CBA93-254B-8040-B363-F96A4DB03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3567" y="6291116"/>
            <a:ext cx="1396990" cy="4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33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3620-D2C7-BE4D-A88D-896807BA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CF55-841D-A649-8C39-BFF69601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41C98-4E80-1A49-A30A-3C01526E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4010F-5408-0144-B1FE-CFB72B44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12AFA-EA19-E74F-A479-D8B9E554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547D0-F0D5-0B47-A7C8-4326697D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7DF1-E182-1E4D-BFBC-247AA52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D86F5-60BA-EF45-8EF9-575EEB941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1A1F2-E38D-4446-BB8E-893C9B6A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2FAC-EE04-1F45-9ACF-B8DC865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718-71AA-264E-8D87-60F031AF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09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B1503-DFA8-784C-90A3-51D3ADFAD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5AF3C-5AF2-814A-AF65-A4F72C342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70E0F-DE12-E34A-AC80-425B872F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6091-C0FF-8949-9BEB-28E5A6A8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4444-2413-D74D-B790-779C8D89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2104-A5B5-B745-BA1F-9D0586577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96D73-C507-BF40-B5F5-FB5F78554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47935-4AA8-0E40-AAF5-D7160269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F3E06-F8C5-A04A-BEF0-BB7FB26E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D148-EA64-0242-9683-7F4FEAFA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5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F380-A6BA-E04A-A197-54A66BEC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702A-22E9-A94C-8911-BDD8394BB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4BA3-E3D7-E041-907A-51C7C335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1AEE6-62CF-1549-836F-45EB0932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B8574-64E9-7F4C-9C4E-C5D484A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7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914E-3A00-F749-B927-87BE7091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1971D-DB49-1444-8A6F-780F060F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F27E-0581-C34A-8E96-64B0CA72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0CC1A-959C-C14D-A91D-2B9C217D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23A83-F877-384B-B3E6-538D1582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4F30-617F-9540-857F-E1A640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7FB2-158E-C744-A273-BC5FCE221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80F97-A496-3E44-9F83-59882E046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A17CE-743C-264E-B265-93220FDB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19D34-F542-244C-97D0-ABB752A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F05B4-0166-8D42-BF08-FB5A20B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8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F05E-DC76-8C49-BAF2-3792047C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A4937-4B8B-0043-8D69-B794E0ABD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FD363-72A9-4340-9738-87EE78C4B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E6775-BDF4-AB4C-AC73-B7E7CE1F3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BF899-E7DB-9747-AEA3-0E4EBF95A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EC385-2BDF-D54F-AF28-169112E8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D5354-09D0-424E-B5BD-8504764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98BB2-5A9C-024A-8BC9-51F07D3C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39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0230-A66E-EF49-82FA-6CF86300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CC0C9-8FF5-0F4A-BA20-CAC0D494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8E26-B2A8-6D4D-9A25-A042FAF9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2D612-A3D4-6B49-A34A-6A3B1EDB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4827D-883B-7E4C-B711-776E2045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C3A06-AB1E-5B47-87D9-384A4C25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F8C82-1F8E-5040-931C-982D43B4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3F21B1-E658-D841-A8DD-ABAE9358DFC0}"/>
              </a:ext>
            </a:extLst>
          </p:cNvPr>
          <p:cNvSpPr/>
          <p:nvPr userDrawn="1"/>
        </p:nvSpPr>
        <p:spPr>
          <a:xfrm>
            <a:off x="0" y="487634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BA3A1A-DDF0-5141-B6C1-68778B4BDBFE}"/>
              </a:ext>
            </a:extLst>
          </p:cNvPr>
          <p:cNvSpPr/>
          <p:nvPr userDrawn="1"/>
        </p:nvSpPr>
        <p:spPr>
          <a:xfrm>
            <a:off x="165" y="4478867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7AC658-2849-7A47-BBA8-3FD6CFB91122}"/>
              </a:ext>
            </a:extLst>
          </p:cNvPr>
          <p:cNvSpPr/>
          <p:nvPr userDrawn="1"/>
        </p:nvSpPr>
        <p:spPr>
          <a:xfrm>
            <a:off x="0" y="6574870"/>
            <a:ext cx="12192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6C11C-3360-B74B-8DFC-F8F9B1D6F3AB}"/>
              </a:ext>
            </a:extLst>
          </p:cNvPr>
          <p:cNvSpPr/>
          <p:nvPr userDrawn="1"/>
        </p:nvSpPr>
        <p:spPr>
          <a:xfrm>
            <a:off x="0" y="6511048"/>
            <a:ext cx="12192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192F9-E3FB-A74A-9D3F-D325CB41FF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82613"/>
            <a:ext cx="12192000" cy="389625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4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53E4-C32D-DB48-B7EA-F445F646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E35D-5C57-3946-894A-60E33D770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A6588-D322-764A-B18A-48F1C72A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F7A47-84F8-2643-84C3-009DE475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E79B3-1AE3-C44A-A520-8F5000E9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A90F-B525-F04A-8E39-D35C622F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886F-8C35-714A-B985-7FC0C537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AD545-2193-2A42-9692-69B75DFB8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21CC1-4006-D440-AD93-3496BC0B0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44043-B943-304C-B6F1-52729D5F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59325-0D79-574A-870F-9324D8BE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08C26-C739-C741-B453-1CB5944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62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AEB6-1A3A-7C4D-8D40-8A918E42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45ED3-3D28-F241-8A18-A512E186C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F53F-4CDE-454A-A404-0116B49F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13FC-FA31-C94C-9A22-6D7ECF4A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50442-B26E-0A4C-9535-9710EDEF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8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875CD-7ADE-4A42-AF47-78741940F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91EC7-56CA-B340-B2FB-A2D8D81A3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45B43-A8E9-D24A-ADE0-9D6D1208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658C-ACCB-A548-9CAF-0A6E5433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31BD-5016-1140-89AD-7C301324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DD8A908-472B-5348-8CC8-4076F21311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06355" y="0"/>
            <a:ext cx="2385646" cy="608625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FC05B5-1C2B-7E4F-8348-8F965FCF383E}"/>
              </a:ext>
            </a:extLst>
          </p:cNvPr>
          <p:cNvSpPr/>
          <p:nvPr userDrawn="1"/>
        </p:nvSpPr>
        <p:spPr>
          <a:xfrm>
            <a:off x="-15433" y="6176963"/>
            <a:ext cx="9745587" cy="681037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CAA5BD-74E4-1149-8C93-BC951EB2084D}"/>
              </a:ext>
            </a:extLst>
          </p:cNvPr>
          <p:cNvSpPr/>
          <p:nvPr userDrawn="1"/>
        </p:nvSpPr>
        <p:spPr>
          <a:xfrm>
            <a:off x="9806354" y="6176962"/>
            <a:ext cx="2401079" cy="681037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EA834A-7A0B-B844-AB30-8CE2778A58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3567" y="6291116"/>
            <a:ext cx="1396990" cy="452728"/>
          </a:xfrm>
          <a:prstGeom prst="rect">
            <a:avLst/>
          </a:prstGeom>
        </p:spPr>
      </p:pic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D41B886-52F0-3B41-AB3A-9974E29842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44508" y="-1"/>
            <a:ext cx="2385646" cy="608625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1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2F72-1B0A-5741-B704-59E06304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7973-BB8D-EC4B-8FF5-B6FEBFE64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6401"/>
          </a:xfrm>
        </p:spPr>
        <p:txBody>
          <a:bodyPr/>
          <a:lstStyle>
            <a:lvl1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41F84-9F0F-114D-8B28-F274B031F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>
            <a:lvl1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FA62F-5EC9-714B-BF69-82407681E37B}"/>
              </a:ext>
            </a:extLst>
          </p:cNvPr>
          <p:cNvSpPr/>
          <p:nvPr userDrawn="1"/>
        </p:nvSpPr>
        <p:spPr>
          <a:xfrm>
            <a:off x="-15433" y="6176963"/>
            <a:ext cx="9745587" cy="681037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C1CD10-EF34-CE4E-A534-D3235CF36AEC}"/>
              </a:ext>
            </a:extLst>
          </p:cNvPr>
          <p:cNvSpPr/>
          <p:nvPr userDrawn="1"/>
        </p:nvSpPr>
        <p:spPr>
          <a:xfrm>
            <a:off x="9806354" y="6176962"/>
            <a:ext cx="2401079" cy="681037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F878F4-6BCE-2247-903E-6114AA7922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3567" y="6291116"/>
            <a:ext cx="1396990" cy="4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34F5-8D7F-7840-B993-B75BBA38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4C17-383F-7A48-97A6-EA2E0843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BFECC-C13D-6C42-890B-43778459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FCE91-238B-D04F-BEB0-71A7750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2011E-2363-8E40-81D3-A6AF4A32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83B70-3EB8-B64D-9C76-D80CAAC7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BD3-68AF-4F45-892A-A531E52F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0C18-2FAA-8A42-934A-75022BD1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8283-EA5B-A941-89F1-1B2BE894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EEC26-B680-A94D-A764-DBEC070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B521-3ACA-FA43-B533-FD6ECF47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FBC09-C45E-D143-A571-C5758BB2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8FE4D-D4F3-4C43-BC6B-3FCED4AD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D8C2-A788-984A-AC60-2F64F55A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E6F74-0D82-E24B-A073-6B31627F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14A7-6FAF-344D-A4BA-1D5C1324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F2AC-85CC-3747-98DD-3C48D4BC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339D1-B4DB-4347-9F0D-3B3E540E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E974C-CE03-1E43-8F39-7E68FF0B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DA7A7-016B-E64D-BF91-50DEAFCF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1872-5CD5-744F-B860-F2282917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02BC-0401-1940-A56D-609CC393C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2D44-BD29-8E4C-9774-2B5524E611E1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1E8F-CC18-D640-979F-93CFB5247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4D68-EE25-2042-812A-DCF6CEE8F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86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05260-7BC2-FB44-9D09-B74ED12E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F2596-96CB-F94A-8264-7E33170DB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84614-2DDF-7243-9BDF-3B20E869B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4CAF-E118-2C47-9167-7AD0D9018B7F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5D302-6EB3-C342-9CA0-C278FAEE9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C359-BC97-694E-99DC-4041AF7C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92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4BB3A33-4A53-3F46-A6FF-A9388BCABA85}"/>
              </a:ext>
            </a:extLst>
          </p:cNvPr>
          <p:cNvSpPr txBox="1"/>
          <p:nvPr/>
        </p:nvSpPr>
        <p:spPr>
          <a:xfrm>
            <a:off x="396369" y="4916404"/>
            <a:ext cx="11149455" cy="69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dirty="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Presentation Headline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E43788-49CA-0A42-B785-657914F0AB3E}"/>
              </a:ext>
            </a:extLst>
          </p:cNvPr>
          <p:cNvSpPr txBox="1"/>
          <p:nvPr/>
        </p:nvSpPr>
        <p:spPr>
          <a:xfrm>
            <a:off x="414600" y="5546107"/>
            <a:ext cx="424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60DBBA-32E2-FD4D-844C-EEBFFC234D1D}"/>
              </a:ext>
            </a:extLst>
          </p:cNvPr>
          <p:cNvSpPr txBox="1"/>
          <p:nvPr/>
        </p:nvSpPr>
        <p:spPr>
          <a:xfrm>
            <a:off x="8522208" y="6340660"/>
            <a:ext cx="3669792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200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Month, Date, Year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DC4F53E-DC39-0C45-A1EB-4EC2D3969F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644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C53F-074B-9C47-B170-E313A0DC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15315-4879-2745-8264-BC6C1466B8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74700-7813-1148-9FB4-8ACFD1270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8DD9E-356D-344C-9B86-E0562DF87B5D}"/>
              </a:ext>
            </a:extLst>
          </p:cNvPr>
          <p:cNvSpPr txBox="1"/>
          <p:nvPr/>
        </p:nvSpPr>
        <p:spPr>
          <a:xfrm>
            <a:off x="297358" y="5109327"/>
            <a:ext cx="5982861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dirty="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New Section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12EFB-6376-2B4C-8B68-BD85461C5460}"/>
              </a:ext>
            </a:extLst>
          </p:cNvPr>
          <p:cNvSpPr txBox="1"/>
          <p:nvPr/>
        </p:nvSpPr>
        <p:spPr>
          <a:xfrm>
            <a:off x="315589" y="5648598"/>
            <a:ext cx="424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02988C3-709B-474D-A1ED-9E2520E63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7588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D5C4-3900-DD44-A754-87EBC5DCF730}"/>
              </a:ext>
            </a:extLst>
          </p:cNvPr>
          <p:cNvSpPr txBox="1">
            <a:spLocks/>
          </p:cNvSpPr>
          <p:nvPr/>
        </p:nvSpPr>
        <p:spPr>
          <a:xfrm>
            <a:off x="667820" y="20076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F52A8-317B-3F4A-BCBF-ED2C69AF3957}"/>
              </a:ext>
            </a:extLst>
          </p:cNvPr>
          <p:cNvSpPr txBox="1"/>
          <p:nvPr/>
        </p:nvSpPr>
        <p:spPr>
          <a:xfrm>
            <a:off x="667820" y="810527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C15084-0326-7143-91CF-F534EACCF7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398280"/>
              </p:ext>
            </p:extLst>
          </p:nvPr>
        </p:nvGraphicFramePr>
        <p:xfrm>
          <a:off x="8116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2BA8C03-A442-D746-A41D-484F42E57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4068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8F8A722-B5B2-3A48-9275-622CE418A1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334022"/>
              </p:ext>
            </p:extLst>
          </p:nvPr>
        </p:nvGraphicFramePr>
        <p:xfrm>
          <a:off x="4302978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ECB89127-6863-4D45-82A9-504B66B757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61035"/>
              </p:ext>
            </p:extLst>
          </p:nvPr>
        </p:nvGraphicFramePr>
        <p:xfrm>
          <a:off x="76911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BCF682E-BDB0-1E42-ABF2-ED08BC66850F}"/>
              </a:ext>
            </a:extLst>
          </p:cNvPr>
          <p:cNvSpPr txBox="1">
            <a:spLocks/>
          </p:cNvSpPr>
          <p:nvPr/>
        </p:nvSpPr>
        <p:spPr>
          <a:xfrm>
            <a:off x="667820" y="4830665"/>
            <a:ext cx="10746768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3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7E58163-1BDC-3241-B791-E73BF7AFF4D5}"/>
              </a:ext>
            </a:extLst>
          </p:cNvPr>
          <p:cNvSpPr txBox="1">
            <a:spLocks/>
          </p:cNvSpPr>
          <p:nvPr/>
        </p:nvSpPr>
        <p:spPr>
          <a:xfrm>
            <a:off x="326176" y="53732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3008C3-D243-F240-88CE-E4B90B63505A}"/>
              </a:ext>
            </a:extLst>
          </p:cNvPr>
          <p:cNvSpPr txBox="1"/>
          <p:nvPr/>
        </p:nvSpPr>
        <p:spPr>
          <a:xfrm>
            <a:off x="326177" y="1147086"/>
            <a:ext cx="452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7193C30-BD1A-8040-A8C2-280D8DE802E0}"/>
              </a:ext>
            </a:extLst>
          </p:cNvPr>
          <p:cNvSpPr txBox="1">
            <a:spLocks/>
          </p:cNvSpPr>
          <p:nvPr/>
        </p:nvSpPr>
        <p:spPr>
          <a:xfrm>
            <a:off x="326176" y="1951633"/>
            <a:ext cx="5471723" cy="2195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D7BC936A-9014-A743-8576-4D6CD82AB8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6" name="Picture Placeholder 45">
            <a:extLst>
              <a:ext uri="{FF2B5EF4-FFF2-40B4-BE49-F238E27FC236}">
                <a16:creationId xmlns:a16="http://schemas.microsoft.com/office/drawing/2014/main" id="{6074A4A2-2EB9-E24B-B3AF-5AA7BF08FA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98316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87AD-8141-E548-BF2B-C70BC5145F8B}"/>
              </a:ext>
            </a:extLst>
          </p:cNvPr>
          <p:cNvSpPr txBox="1">
            <a:spLocks/>
          </p:cNvSpPr>
          <p:nvPr/>
        </p:nvSpPr>
        <p:spPr>
          <a:xfrm>
            <a:off x="677868" y="451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2A16A-2916-7D43-A92B-687EDA17C7C3}"/>
              </a:ext>
            </a:extLst>
          </p:cNvPr>
          <p:cNvSpPr txBox="1"/>
          <p:nvPr/>
        </p:nvSpPr>
        <p:spPr>
          <a:xfrm>
            <a:off x="677868" y="1061736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BE2D1378-19DC-864F-B472-C3E4F29C39D2}"/>
              </a:ext>
            </a:extLst>
          </p:cNvPr>
          <p:cNvSpPr txBox="1">
            <a:spLocks/>
          </p:cNvSpPr>
          <p:nvPr/>
        </p:nvSpPr>
        <p:spPr>
          <a:xfrm>
            <a:off x="5842722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latin typeface="Arial Regular"/>
              <a:cs typeface="Arial Regular"/>
            </a:endParaRP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E20B746-DD36-C640-AFBE-A9E73B95F472}"/>
              </a:ext>
            </a:extLst>
          </p:cNvPr>
          <p:cNvSpPr txBox="1">
            <a:spLocks/>
          </p:cNvSpPr>
          <p:nvPr/>
        </p:nvSpPr>
        <p:spPr>
          <a:xfrm>
            <a:off x="649398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480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4DF77D8-11A1-264D-8E61-B92AAE156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234178"/>
              </p:ext>
            </p:extLst>
          </p:nvPr>
        </p:nvGraphicFramePr>
        <p:xfrm>
          <a:off x="1751173" y="1364291"/>
          <a:ext cx="8287130" cy="439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9B66FBDB-D8CE-724B-A1C8-138CD37BD468}"/>
              </a:ext>
            </a:extLst>
          </p:cNvPr>
          <p:cNvSpPr txBox="1">
            <a:spLocks/>
          </p:cNvSpPr>
          <p:nvPr/>
        </p:nvSpPr>
        <p:spPr>
          <a:xfrm>
            <a:off x="617578" y="492570"/>
            <a:ext cx="8229600" cy="59265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7302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354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Regular</vt:lpstr>
      <vt:lpstr>Calibri</vt:lpstr>
      <vt:lpstr>Calibri Light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45</cp:revision>
  <dcterms:created xsi:type="dcterms:W3CDTF">2018-10-25T15:45:58Z</dcterms:created>
  <dcterms:modified xsi:type="dcterms:W3CDTF">2019-02-11T19:40:01Z</dcterms:modified>
</cp:coreProperties>
</file>