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56" r:id="rId2"/>
    <p:sldId id="260" r:id="rId3"/>
    <p:sldId id="258" r:id="rId4"/>
    <p:sldId id="261" r:id="rId5"/>
    <p:sldId id="259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6855"/>
    <a:srgbClr val="4F2C1D"/>
    <a:srgbClr val="FFB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6"/>
    <p:restoredTop sz="94702"/>
  </p:normalViewPr>
  <p:slideViewPr>
    <p:cSldViewPr snapToGrid="0" snapToObjects="1">
      <p:cViewPr varScale="1">
        <p:scale>
          <a:sx n="125" d="100"/>
          <a:sy n="125" d="100"/>
        </p:scale>
        <p:origin x="1736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'[Numbers for State of the University 2016 PP charts.xlsx]Sheet3'!$C$46</c:f>
              <c:strCache>
                <c:ptCount val="1"/>
                <c:pt idx="0">
                  <c:v>Transfers</c:v>
                </c:pt>
              </c:strCache>
            </c:strRef>
          </c:tx>
          <c:dPt>
            <c:idx val="0"/>
            <c:bubble3D val="0"/>
            <c:spPr>
              <a:solidFill>
                <a:srgbClr val="EFB31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4D1-FF4D-B77E-E0EE4C4AE50E}"/>
              </c:ext>
            </c:extLst>
          </c:dPt>
          <c:dPt>
            <c:idx val="1"/>
            <c:bubble3D val="0"/>
            <c:spPr>
              <a:solidFill>
                <a:srgbClr val="584B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4D1-FF4D-B77E-E0EE4C4AE50E}"/>
              </c:ext>
            </c:extLst>
          </c:dPt>
          <c:dPt>
            <c:idx val="2"/>
            <c:bubble3D val="0"/>
            <c:spPr>
              <a:solidFill>
                <a:srgbClr val="90847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4D1-FF4D-B77E-E0EE4C4AE50E}"/>
              </c:ext>
            </c:extLst>
          </c:dPt>
          <c:dPt>
            <c:idx val="3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4D1-FF4D-B77E-E0EE4C4AE50E}"/>
              </c:ext>
            </c:extLst>
          </c:dPt>
          <c:dPt>
            <c:idx val="4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4D1-FF4D-B77E-E0EE4C4AE50E}"/>
              </c:ext>
            </c:extLst>
          </c:dPt>
          <c:dPt>
            <c:idx val="5"/>
            <c:bubble3D val="0"/>
            <c:spPr>
              <a:solidFill>
                <a:srgbClr val="21120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4D1-FF4D-B77E-E0EE4C4AE50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54D1-FF4D-B77E-E0EE4C4AE50E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54D1-FF4D-B77E-E0EE4C4AE50E}"/>
              </c:ext>
            </c:extLst>
          </c:dPt>
          <c:dLbls>
            <c:delete val="1"/>
          </c:dLbls>
          <c:cat>
            <c:strRef>
              <c:f>'[Numbers for State of the University 2016 PP charts.xlsx]Sheet3'!$A$47:$A$52</c:f>
              <c:strCache>
                <c:ptCount val="6"/>
                <c:pt idx="0">
                  <c:v>Asian/Pacific Islander</c:v>
                </c:pt>
                <c:pt idx="1">
                  <c:v>Black/African American</c:v>
                </c:pt>
                <c:pt idx="2">
                  <c:v>Hispanic/Latino</c:v>
                </c:pt>
                <c:pt idx="3">
                  <c:v>Native American</c:v>
                </c:pt>
                <c:pt idx="4">
                  <c:v>Multiethnic</c:v>
                </c:pt>
                <c:pt idx="5">
                  <c:v>White/Caucasian</c:v>
                </c:pt>
              </c:strCache>
            </c:strRef>
          </c:cat>
          <c:val>
            <c:numRef>
              <c:f>'[Numbers for State of the University 2016 PP charts.xlsx]Sheet3'!$C$47:$C$52</c:f>
              <c:numCache>
                <c:formatCode>0.0%</c:formatCode>
                <c:ptCount val="6"/>
                <c:pt idx="0">
                  <c:v>6.9000000000000006E-2</c:v>
                </c:pt>
                <c:pt idx="1">
                  <c:v>0.13100000000000001</c:v>
                </c:pt>
                <c:pt idx="2">
                  <c:v>0.187</c:v>
                </c:pt>
                <c:pt idx="3">
                  <c:v>6.0000000000000001E-3</c:v>
                </c:pt>
                <c:pt idx="4">
                  <c:v>2.8000000000000001E-2</c:v>
                </c:pt>
                <c:pt idx="5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54D1-FF4D-B77E-E0EE4C4AE50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'[Numbers for State of the University 2016 PP charts.xlsx]Sheet3'!$C$46</c:f>
              <c:strCache>
                <c:ptCount val="1"/>
                <c:pt idx="0">
                  <c:v>Transfers</c:v>
                </c:pt>
              </c:strCache>
            </c:strRef>
          </c:tx>
          <c:dPt>
            <c:idx val="0"/>
            <c:bubble3D val="0"/>
            <c:spPr>
              <a:solidFill>
                <a:srgbClr val="EFB31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2C9-6B48-A000-A55E959EB5ED}"/>
              </c:ext>
            </c:extLst>
          </c:dPt>
          <c:dPt>
            <c:idx val="1"/>
            <c:bubble3D val="0"/>
            <c:spPr>
              <a:solidFill>
                <a:srgbClr val="584B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2C9-6B48-A000-A55E959EB5ED}"/>
              </c:ext>
            </c:extLst>
          </c:dPt>
          <c:dPt>
            <c:idx val="2"/>
            <c:bubble3D val="0"/>
            <c:spPr>
              <a:solidFill>
                <a:srgbClr val="90847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2C9-6B48-A000-A55E959EB5ED}"/>
              </c:ext>
            </c:extLst>
          </c:dPt>
          <c:dPt>
            <c:idx val="3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2C9-6B48-A000-A55E959EB5ED}"/>
              </c:ext>
            </c:extLst>
          </c:dPt>
          <c:dPt>
            <c:idx val="4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2C9-6B48-A000-A55E959EB5ED}"/>
              </c:ext>
            </c:extLst>
          </c:dPt>
          <c:dPt>
            <c:idx val="5"/>
            <c:bubble3D val="0"/>
            <c:spPr>
              <a:solidFill>
                <a:srgbClr val="21120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2C9-6B48-A000-A55E959EB5E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02C9-6B48-A000-A55E959EB5E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02C9-6B48-A000-A55E959EB5ED}"/>
              </c:ext>
            </c:extLst>
          </c:dPt>
          <c:dLbls>
            <c:delete val="1"/>
          </c:dLbls>
          <c:cat>
            <c:strRef>
              <c:f>'[Numbers for State of the University 2016 PP charts.xlsx]Sheet3'!$A$47:$A$52</c:f>
              <c:strCache>
                <c:ptCount val="6"/>
                <c:pt idx="0">
                  <c:v>Asian/Pacific Islander</c:v>
                </c:pt>
                <c:pt idx="1">
                  <c:v>Black/African American</c:v>
                </c:pt>
                <c:pt idx="2">
                  <c:v>Hispanic/Latino</c:v>
                </c:pt>
                <c:pt idx="3">
                  <c:v>Native American</c:v>
                </c:pt>
                <c:pt idx="4">
                  <c:v>Multiethnic</c:v>
                </c:pt>
                <c:pt idx="5">
                  <c:v>White/Caucasian</c:v>
                </c:pt>
              </c:strCache>
            </c:strRef>
          </c:cat>
          <c:val>
            <c:numRef>
              <c:f>'[Numbers for State of the University 2016 PP charts.xlsx]Sheet3'!$C$47:$C$52</c:f>
              <c:numCache>
                <c:formatCode>0.0%</c:formatCode>
                <c:ptCount val="6"/>
                <c:pt idx="0">
                  <c:v>6.9000000000000006E-2</c:v>
                </c:pt>
                <c:pt idx="1">
                  <c:v>0.13100000000000001</c:v>
                </c:pt>
                <c:pt idx="2">
                  <c:v>0.187</c:v>
                </c:pt>
                <c:pt idx="3">
                  <c:v>6.0000000000000001E-3</c:v>
                </c:pt>
                <c:pt idx="4">
                  <c:v>2.8000000000000001E-2</c:v>
                </c:pt>
                <c:pt idx="5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02C9-6B48-A000-A55E959EB5E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'[Numbers for State of the University 2016 PP charts.xlsx]Sheet3'!$C$46</c:f>
              <c:strCache>
                <c:ptCount val="1"/>
                <c:pt idx="0">
                  <c:v>Transfers</c:v>
                </c:pt>
              </c:strCache>
            </c:strRef>
          </c:tx>
          <c:dPt>
            <c:idx val="0"/>
            <c:bubble3D val="0"/>
            <c:spPr>
              <a:solidFill>
                <a:srgbClr val="EFB31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B7E-EB4E-BB48-895314677040}"/>
              </c:ext>
            </c:extLst>
          </c:dPt>
          <c:dPt>
            <c:idx val="1"/>
            <c:bubble3D val="0"/>
            <c:spPr>
              <a:solidFill>
                <a:srgbClr val="584B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B7E-EB4E-BB48-895314677040}"/>
              </c:ext>
            </c:extLst>
          </c:dPt>
          <c:dPt>
            <c:idx val="2"/>
            <c:bubble3D val="0"/>
            <c:spPr>
              <a:solidFill>
                <a:srgbClr val="90847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B7E-EB4E-BB48-895314677040}"/>
              </c:ext>
            </c:extLst>
          </c:dPt>
          <c:dPt>
            <c:idx val="3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B7E-EB4E-BB48-895314677040}"/>
              </c:ext>
            </c:extLst>
          </c:dPt>
          <c:dPt>
            <c:idx val="4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B7E-EB4E-BB48-895314677040}"/>
              </c:ext>
            </c:extLst>
          </c:dPt>
          <c:dPt>
            <c:idx val="5"/>
            <c:bubble3D val="0"/>
            <c:spPr>
              <a:solidFill>
                <a:srgbClr val="21120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B7E-EB4E-BB48-89531467704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B7E-EB4E-BB48-89531467704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2B7E-EB4E-BB48-895314677040}"/>
              </c:ext>
            </c:extLst>
          </c:dPt>
          <c:dLbls>
            <c:delete val="1"/>
          </c:dLbls>
          <c:cat>
            <c:strRef>
              <c:f>'[Numbers for State of the University 2016 PP charts.xlsx]Sheet3'!$A$47:$A$52</c:f>
              <c:strCache>
                <c:ptCount val="6"/>
                <c:pt idx="0">
                  <c:v>Asian/Pacific Islander</c:v>
                </c:pt>
                <c:pt idx="1">
                  <c:v>Black/African American</c:v>
                </c:pt>
                <c:pt idx="2">
                  <c:v>Hispanic/Latino</c:v>
                </c:pt>
                <c:pt idx="3">
                  <c:v>Native American</c:v>
                </c:pt>
                <c:pt idx="4">
                  <c:v>Multiethnic</c:v>
                </c:pt>
                <c:pt idx="5">
                  <c:v>White/Caucasian</c:v>
                </c:pt>
              </c:strCache>
            </c:strRef>
          </c:cat>
          <c:val>
            <c:numRef>
              <c:f>'[Numbers for State of the University 2016 PP charts.xlsx]Sheet3'!$C$47:$C$52</c:f>
              <c:numCache>
                <c:formatCode>0.0%</c:formatCode>
                <c:ptCount val="6"/>
                <c:pt idx="0">
                  <c:v>6.9000000000000006E-2</c:v>
                </c:pt>
                <c:pt idx="1">
                  <c:v>0.13100000000000001</c:v>
                </c:pt>
                <c:pt idx="2">
                  <c:v>0.187</c:v>
                </c:pt>
                <c:pt idx="3">
                  <c:v>6.0000000000000001E-3</c:v>
                </c:pt>
                <c:pt idx="4">
                  <c:v>2.8000000000000001E-2</c:v>
                </c:pt>
                <c:pt idx="5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2B7E-EB4E-BB48-89531467704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r>
              <a:rPr lang="en-US" baseline="0">
                <a:solidFill>
                  <a:srgbClr val="591F00"/>
                </a:solidFill>
              </a:rPr>
              <a:t>Operating Expenses</a:t>
            </a:r>
          </a:p>
          <a:p>
            <a:pPr>
              <a:defRPr sz="1400" b="0" i="0" u="none" strike="noStrike" kern="1200" spc="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r>
              <a:rPr lang="en-US" sz="1200" i="1" baseline="0">
                <a:solidFill>
                  <a:srgbClr val="591F00"/>
                </a:solidFill>
              </a:rPr>
              <a:t>($ in thousands)</a:t>
            </a:r>
            <a:endParaRPr lang="en-US" sz="1200" i="1">
              <a:solidFill>
                <a:srgbClr val="591F00"/>
              </a:solidFill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'[Finance Data.xlsx]Operating Expenses'!$A$3</c:f>
              <c:strCache>
                <c:ptCount val="1"/>
                <c:pt idx="0">
                  <c:v>Salaries and Wages</c:v>
                </c:pt>
              </c:strCache>
            </c:strRef>
          </c:tx>
          <c:spPr>
            <a:solidFill>
              <a:srgbClr val="21120F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Expenses'!$B$3:$E$3</c:f>
              <c:numCache>
                <c:formatCode>#,##0</c:formatCode>
                <c:ptCount val="4"/>
                <c:pt idx="0">
                  <c:v>99101</c:v>
                </c:pt>
                <c:pt idx="1">
                  <c:v>102356</c:v>
                </c:pt>
                <c:pt idx="2">
                  <c:v>103914</c:v>
                </c:pt>
                <c:pt idx="3">
                  <c:v>110000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AD-CD48-A44D-975687FA1A7A}"/>
            </c:ext>
          </c:extLst>
        </c:ser>
        <c:ser>
          <c:idx val="1"/>
          <c:order val="1"/>
          <c:tx>
            <c:strRef>
              <c:f>'[Finance Data.xlsx]Operating Expenses'!$A$4</c:f>
              <c:strCache>
                <c:ptCount val="1"/>
                <c:pt idx="0">
                  <c:v>Fringe Benefits</c:v>
                </c:pt>
              </c:strCache>
            </c:strRef>
          </c:tx>
          <c:spPr>
            <a:solidFill>
              <a:srgbClr val="EFB31D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Expenses'!$B$4:$E$4</c:f>
              <c:numCache>
                <c:formatCode>#,##0</c:formatCode>
                <c:ptCount val="4"/>
                <c:pt idx="0" formatCode="General">
                  <c:v>29310</c:v>
                </c:pt>
                <c:pt idx="1">
                  <c:v>31803</c:v>
                </c:pt>
                <c:pt idx="2">
                  <c:v>33002</c:v>
                </c:pt>
                <c:pt idx="3">
                  <c:v>35300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AD-CD48-A44D-975687FA1A7A}"/>
            </c:ext>
          </c:extLst>
        </c:ser>
        <c:ser>
          <c:idx val="2"/>
          <c:order val="2"/>
          <c:tx>
            <c:strRef>
              <c:f>'[Finance Data.xlsx]Operating Expenses'!$A$5</c:f>
              <c:strCache>
                <c:ptCount val="1"/>
                <c:pt idx="0">
                  <c:v>Operating Expenses</c:v>
                </c:pt>
              </c:strCache>
            </c:strRef>
          </c:tx>
          <c:spPr>
            <a:solidFill>
              <a:srgbClr val="584B3D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Expenses'!$B$5:$E$5</c:f>
              <c:numCache>
                <c:formatCode>#,##0</c:formatCode>
                <c:ptCount val="4"/>
                <c:pt idx="0">
                  <c:v>34428</c:v>
                </c:pt>
                <c:pt idx="1">
                  <c:v>33747</c:v>
                </c:pt>
                <c:pt idx="2">
                  <c:v>34865</c:v>
                </c:pt>
                <c:pt idx="3">
                  <c:v>39500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AD-CD48-A44D-975687FA1A7A}"/>
            </c:ext>
          </c:extLst>
        </c:ser>
        <c:ser>
          <c:idx val="3"/>
          <c:order val="3"/>
          <c:tx>
            <c:strRef>
              <c:f>'[Finance Data.xlsx]Operating Expenses'!$A$6</c:f>
              <c:strCache>
                <c:ptCount val="1"/>
                <c:pt idx="0">
                  <c:v>Student Remission</c:v>
                </c:pt>
              </c:strCache>
            </c:strRef>
          </c:tx>
          <c:spPr>
            <a:solidFill>
              <a:srgbClr val="908472"/>
            </a:solidFill>
            <a:ln>
              <a:solidFill>
                <a:srgbClr val="CAC2B0"/>
              </a:solidFill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Expenses'!$B$6:$E$6</c:f>
              <c:numCache>
                <c:formatCode>#,##0</c:formatCode>
                <c:ptCount val="4"/>
                <c:pt idx="0">
                  <c:v>5329</c:v>
                </c:pt>
                <c:pt idx="1">
                  <c:v>5366</c:v>
                </c:pt>
                <c:pt idx="2">
                  <c:v>5049</c:v>
                </c:pt>
                <c:pt idx="3">
                  <c:v>5700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DAD-CD48-A44D-975687FA1A7A}"/>
            </c:ext>
          </c:extLst>
        </c:ser>
        <c:ser>
          <c:idx val="4"/>
          <c:order val="4"/>
          <c:tx>
            <c:strRef>
              <c:f>'[Finance Data.xlsx]Operating Expenses'!$A$7</c:f>
              <c:strCache>
                <c:ptCount val="1"/>
                <c:pt idx="0">
                  <c:v>Debt Service</c:v>
                </c:pt>
              </c:strCache>
            </c:strRef>
          </c:tx>
          <c:spPr>
            <a:solidFill>
              <a:srgbClr val="B9B0A1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Expenses'!$B$7:$E$7</c:f>
              <c:numCache>
                <c:formatCode>#,##0</c:formatCode>
                <c:ptCount val="4"/>
                <c:pt idx="0">
                  <c:v>9554</c:v>
                </c:pt>
                <c:pt idx="1">
                  <c:v>7613</c:v>
                </c:pt>
                <c:pt idx="2">
                  <c:v>8064</c:v>
                </c:pt>
                <c:pt idx="3">
                  <c:v>8500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DAD-CD48-A44D-975687FA1A7A}"/>
            </c:ext>
          </c:extLst>
        </c:ser>
        <c:ser>
          <c:idx val="5"/>
          <c:order val="5"/>
          <c:tx>
            <c:strRef>
              <c:f>'[Finance Data.xlsx]Operating Expenses'!$A$8</c:f>
              <c:strCache>
                <c:ptCount val="1"/>
                <c:pt idx="0">
                  <c:v>Capital Improvements</c:v>
                </c:pt>
              </c:strCache>
            </c:strRef>
          </c:tx>
          <c:spPr>
            <a:solidFill>
              <a:srgbClr val="CAC2B0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Expenses'!$B$8:$E$8</c:f>
              <c:numCache>
                <c:formatCode>#,##0</c:formatCode>
                <c:ptCount val="4"/>
                <c:pt idx="0">
                  <c:v>2767</c:v>
                </c:pt>
                <c:pt idx="1">
                  <c:v>4816</c:v>
                </c:pt>
                <c:pt idx="2">
                  <c:v>4086</c:v>
                </c:pt>
                <c:pt idx="3">
                  <c:v>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DAD-CD48-A44D-975687FA1A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070568024"/>
        <c:axId val="2136864392"/>
      </c:barChart>
      <c:catAx>
        <c:axId val="-2070568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591F00">
                <a:alpha val="50000"/>
              </a:srgb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6864392"/>
        <c:crosses val="autoZero"/>
        <c:auto val="1"/>
        <c:lblAlgn val="ctr"/>
        <c:lblOffset val="100"/>
        <c:noMultiLvlLbl val="0"/>
      </c:catAx>
      <c:valAx>
        <c:axId val="2136864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591F00">
                  <a:alpha val="50000"/>
                </a:srgb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70568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rgbClr val="591F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3B1C3E-EABA-D045-A55D-8C253877100F}" type="datetimeFigureOut">
              <a:rPr lang="en-US" smtClean="0"/>
              <a:t>2/13/19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0D6AC1-ED66-7E43-93F6-85554BDAC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719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0D6AC1-ED66-7E43-93F6-85554BDAC15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842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DF6C864-44C8-7A42-A283-EB0A13F1650B}"/>
              </a:ext>
            </a:extLst>
          </p:cNvPr>
          <p:cNvSpPr/>
          <p:nvPr userDrawn="1"/>
        </p:nvSpPr>
        <p:spPr>
          <a:xfrm>
            <a:off x="1" y="6641432"/>
            <a:ext cx="9144000" cy="216568"/>
          </a:xfrm>
          <a:prstGeom prst="rect">
            <a:avLst/>
          </a:prstGeom>
          <a:solidFill>
            <a:srgbClr val="9F90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BAEF58-CCC9-0746-A48D-276B4256D4CE}"/>
              </a:ext>
            </a:extLst>
          </p:cNvPr>
          <p:cNvSpPr/>
          <p:nvPr userDrawn="1"/>
        </p:nvSpPr>
        <p:spPr>
          <a:xfrm>
            <a:off x="0" y="4122636"/>
            <a:ext cx="9144000" cy="77002"/>
          </a:xfrm>
          <a:prstGeom prst="rect">
            <a:avLst/>
          </a:prstGeom>
          <a:solidFill>
            <a:srgbClr val="FF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03AFEBE-9C8B-7D4B-9EAB-D8D3BF8F20BB}"/>
              </a:ext>
            </a:extLst>
          </p:cNvPr>
          <p:cNvSpPr/>
          <p:nvPr userDrawn="1"/>
        </p:nvSpPr>
        <p:spPr>
          <a:xfrm>
            <a:off x="6383215" y="0"/>
            <a:ext cx="2760785" cy="4167554"/>
          </a:xfrm>
          <a:prstGeom prst="rect">
            <a:avLst/>
          </a:prstGeom>
          <a:solidFill>
            <a:srgbClr val="FF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D60BF09-9CBF-C34E-A940-F6C9088F19B3}"/>
              </a:ext>
            </a:extLst>
          </p:cNvPr>
          <p:cNvSpPr/>
          <p:nvPr userDrawn="1"/>
        </p:nvSpPr>
        <p:spPr>
          <a:xfrm>
            <a:off x="6383215" y="6268915"/>
            <a:ext cx="2760785" cy="589085"/>
          </a:xfrm>
          <a:prstGeom prst="rect">
            <a:avLst/>
          </a:prstGeom>
          <a:solidFill>
            <a:srgbClr val="FF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15C211E-574C-8745-A9EF-40A39E9EA9C7}"/>
              </a:ext>
            </a:extLst>
          </p:cNvPr>
          <p:cNvSpPr/>
          <p:nvPr userDrawn="1"/>
        </p:nvSpPr>
        <p:spPr>
          <a:xfrm>
            <a:off x="0" y="6581041"/>
            <a:ext cx="9144000" cy="77002"/>
          </a:xfrm>
          <a:prstGeom prst="rect">
            <a:avLst/>
          </a:prstGeom>
          <a:solidFill>
            <a:srgbClr val="FF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CBBB4AD-6751-FB44-8AF8-779E93305F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99350" y="2596879"/>
            <a:ext cx="1974317" cy="840913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B8C09CBB-02B9-E646-B915-60A1EF94CA0C}"/>
              </a:ext>
            </a:extLst>
          </p:cNvPr>
          <p:cNvSpPr/>
          <p:nvPr userDrawn="1"/>
        </p:nvSpPr>
        <p:spPr>
          <a:xfrm>
            <a:off x="0" y="693636"/>
            <a:ext cx="9144000" cy="77002"/>
          </a:xfrm>
          <a:prstGeom prst="rect">
            <a:avLst/>
          </a:prstGeom>
          <a:solidFill>
            <a:srgbClr val="FF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86F2A641-1021-4C4A-8C58-EDB87F9F1E9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770638"/>
            <a:ext cx="6383215" cy="3351998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029737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4F954-3701-134A-B82F-FA77402E9CDC}" type="datetimeFigureOut">
              <a:rPr lang="en-US" smtClean="0"/>
              <a:t>2/13/19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8D84-5624-3148-A099-37AAE6557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427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4F954-3701-134A-B82F-FA77402E9CDC}" type="datetimeFigureOut">
              <a:rPr lang="en-US" smtClean="0"/>
              <a:t>2/13/19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8D84-5624-3148-A099-37AAE6557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13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 Page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4A73F88-471B-9249-8405-A2E12100B90D}"/>
              </a:ext>
            </a:extLst>
          </p:cNvPr>
          <p:cNvSpPr/>
          <p:nvPr userDrawn="1"/>
        </p:nvSpPr>
        <p:spPr>
          <a:xfrm>
            <a:off x="-15433" y="6329337"/>
            <a:ext cx="7251502" cy="528663"/>
          </a:xfrm>
          <a:prstGeom prst="rect">
            <a:avLst/>
          </a:prstGeom>
          <a:solidFill>
            <a:srgbClr val="9F90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F8FF317-0AA2-DE4B-ADB1-6BAB98A5C91A}"/>
              </a:ext>
            </a:extLst>
          </p:cNvPr>
          <p:cNvSpPr/>
          <p:nvPr userDrawn="1"/>
        </p:nvSpPr>
        <p:spPr>
          <a:xfrm>
            <a:off x="7280134" y="6329337"/>
            <a:ext cx="1863866" cy="528663"/>
          </a:xfrm>
          <a:prstGeom prst="rect">
            <a:avLst/>
          </a:prstGeom>
          <a:solidFill>
            <a:srgbClr val="FF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A08ACF6-51C8-6A49-983F-7C22DB947C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43038" y="6411325"/>
            <a:ext cx="1166855" cy="378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087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w 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AB07234-A15E-974A-92AA-EDB65F5696C9}"/>
              </a:ext>
            </a:extLst>
          </p:cNvPr>
          <p:cNvSpPr/>
          <p:nvPr userDrawn="1"/>
        </p:nvSpPr>
        <p:spPr>
          <a:xfrm>
            <a:off x="0" y="487634"/>
            <a:ext cx="9144000" cy="94269"/>
          </a:xfrm>
          <a:prstGeom prst="rect">
            <a:avLst/>
          </a:prstGeom>
          <a:solidFill>
            <a:srgbClr val="FF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B78557-84D8-B54C-BD57-52D11B73F94F}"/>
              </a:ext>
            </a:extLst>
          </p:cNvPr>
          <p:cNvSpPr/>
          <p:nvPr userDrawn="1"/>
        </p:nvSpPr>
        <p:spPr>
          <a:xfrm>
            <a:off x="165" y="4478867"/>
            <a:ext cx="9144000" cy="94269"/>
          </a:xfrm>
          <a:prstGeom prst="rect">
            <a:avLst/>
          </a:prstGeom>
          <a:solidFill>
            <a:srgbClr val="FF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8C00A5-50F4-C341-9124-38E57A8C0157}"/>
              </a:ext>
            </a:extLst>
          </p:cNvPr>
          <p:cNvSpPr/>
          <p:nvPr userDrawn="1"/>
        </p:nvSpPr>
        <p:spPr>
          <a:xfrm>
            <a:off x="0" y="6574870"/>
            <a:ext cx="9144000" cy="287518"/>
          </a:xfrm>
          <a:prstGeom prst="rect">
            <a:avLst/>
          </a:prstGeom>
          <a:solidFill>
            <a:srgbClr val="9F90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1A52F1-A1B3-2A40-8AE8-EC17699CA50C}"/>
              </a:ext>
            </a:extLst>
          </p:cNvPr>
          <p:cNvSpPr/>
          <p:nvPr userDrawn="1"/>
        </p:nvSpPr>
        <p:spPr>
          <a:xfrm>
            <a:off x="0" y="6511048"/>
            <a:ext cx="9144000" cy="94269"/>
          </a:xfrm>
          <a:prstGeom prst="rect">
            <a:avLst/>
          </a:prstGeom>
          <a:solidFill>
            <a:srgbClr val="FF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2B452F5F-A3A5-924D-A7E3-459A75D6712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582613"/>
            <a:ext cx="9144000" cy="3895725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75980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235B9D6E-0E2E-854C-AECD-AD6AFF38735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280134" y="-1"/>
            <a:ext cx="1863866" cy="626081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icon to add picture</a:t>
            </a:r>
          </a:p>
          <a:p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169377-71B4-004B-A3AD-2F86F96BBF13}"/>
              </a:ext>
            </a:extLst>
          </p:cNvPr>
          <p:cNvSpPr/>
          <p:nvPr userDrawn="1"/>
        </p:nvSpPr>
        <p:spPr>
          <a:xfrm>
            <a:off x="-15433" y="6329337"/>
            <a:ext cx="7251502" cy="528663"/>
          </a:xfrm>
          <a:prstGeom prst="rect">
            <a:avLst/>
          </a:prstGeom>
          <a:solidFill>
            <a:srgbClr val="9F90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DE478A4-7027-9141-B4BF-35832890BF0F}"/>
              </a:ext>
            </a:extLst>
          </p:cNvPr>
          <p:cNvSpPr/>
          <p:nvPr userDrawn="1"/>
        </p:nvSpPr>
        <p:spPr>
          <a:xfrm>
            <a:off x="7280134" y="6329337"/>
            <a:ext cx="1863866" cy="528663"/>
          </a:xfrm>
          <a:prstGeom prst="rect">
            <a:avLst/>
          </a:prstGeom>
          <a:solidFill>
            <a:srgbClr val="FF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E1CB03E-BF1B-3549-BA02-352B6613FD1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43038" y="6411325"/>
            <a:ext cx="1166855" cy="378147"/>
          </a:xfrm>
          <a:prstGeom prst="rect">
            <a:avLst/>
          </a:prstGeom>
        </p:spPr>
      </p:pic>
      <p:sp>
        <p:nvSpPr>
          <p:cNvPr id="15" name="Picture Placeholder 10">
            <a:extLst>
              <a:ext uri="{FF2B5EF4-FFF2-40B4-BE49-F238E27FC236}">
                <a16:creationId xmlns:a16="http://schemas.microsoft.com/office/drawing/2014/main" id="{47B01B87-5751-024C-9601-FE700F3AD43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352539" y="-1"/>
            <a:ext cx="1863866" cy="626081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923412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 sz="2600">
                <a:solidFill>
                  <a:srgbClr val="7A6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200">
                <a:solidFill>
                  <a:srgbClr val="7A6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900">
                <a:solidFill>
                  <a:srgbClr val="7A6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700">
                <a:solidFill>
                  <a:srgbClr val="7A6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700">
                <a:solidFill>
                  <a:srgbClr val="7A6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 sz="2600">
                <a:solidFill>
                  <a:srgbClr val="7A6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200">
                <a:solidFill>
                  <a:srgbClr val="7A6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900">
                <a:solidFill>
                  <a:srgbClr val="7A6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700">
                <a:solidFill>
                  <a:srgbClr val="7A6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700">
                <a:solidFill>
                  <a:srgbClr val="7A6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4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28CCE7A-3685-D54D-9B0B-326E89D358AA}"/>
              </a:ext>
            </a:extLst>
          </p:cNvPr>
          <p:cNvSpPr/>
          <p:nvPr userDrawn="1"/>
        </p:nvSpPr>
        <p:spPr>
          <a:xfrm>
            <a:off x="-15433" y="6329337"/>
            <a:ext cx="7251502" cy="528663"/>
          </a:xfrm>
          <a:prstGeom prst="rect">
            <a:avLst/>
          </a:prstGeom>
          <a:solidFill>
            <a:srgbClr val="9F90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C9AE446-4528-9145-9E69-E24DEFB88234}"/>
              </a:ext>
            </a:extLst>
          </p:cNvPr>
          <p:cNvSpPr/>
          <p:nvPr userDrawn="1"/>
        </p:nvSpPr>
        <p:spPr>
          <a:xfrm>
            <a:off x="7280134" y="6329337"/>
            <a:ext cx="1863866" cy="528663"/>
          </a:xfrm>
          <a:prstGeom prst="rect">
            <a:avLst/>
          </a:prstGeom>
          <a:solidFill>
            <a:srgbClr val="FF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C9C59B7-3DF4-4B46-A871-285B82F6FFC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43038" y="6411325"/>
            <a:ext cx="1166855" cy="378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09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4F954-3701-134A-B82F-FA77402E9CDC}" type="datetimeFigureOut">
              <a:rPr lang="en-US" smtClean="0"/>
              <a:t>2/13/19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8D84-5624-3148-A099-37AAE6557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457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4F954-3701-134A-B82F-FA77402E9CDC}" type="datetimeFigureOut">
              <a:rPr lang="en-US" smtClean="0"/>
              <a:t>2/13/19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8D84-5624-3148-A099-37AAE6557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236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4F954-3701-134A-B82F-FA77402E9CDC}" type="datetimeFigureOut">
              <a:rPr lang="en-US" smtClean="0"/>
              <a:t>2/13/19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8D84-5624-3148-A099-37AAE6557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477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4F954-3701-134A-B82F-FA77402E9CDC}" type="datetimeFigureOut">
              <a:rPr lang="en-US" smtClean="0"/>
              <a:t>2/13/19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8D84-5624-3148-A099-37AAE6557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712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4F954-3701-134A-B82F-FA77402E9CDC}" type="datetimeFigureOut">
              <a:rPr lang="en-US" smtClean="0"/>
              <a:t>2/13/19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88D84-5624-3148-A099-37AAE6557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187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4" r:id="rId5"/>
    <p:sldLayoutId id="2147483665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8C75E9B-FBBC-834A-B769-DCA1E9829F81}"/>
              </a:ext>
            </a:extLst>
          </p:cNvPr>
          <p:cNvSpPr txBox="1"/>
          <p:nvPr/>
        </p:nvSpPr>
        <p:spPr>
          <a:xfrm>
            <a:off x="258719" y="4886906"/>
            <a:ext cx="7961050" cy="596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0" dirty="0">
                <a:solidFill>
                  <a:srgbClr val="4F2C1D"/>
                </a:solidFill>
                <a:latin typeface="Arial Black" panose="020B0A04020102020204" pitchFamily="34" charset="0"/>
                <a:cs typeface="Arial"/>
              </a:rPr>
              <a:t>Presentation Headline 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06D067-25EB-7749-89FD-0F4027C58B48}"/>
              </a:ext>
            </a:extLst>
          </p:cNvPr>
          <p:cNvSpPr txBox="1"/>
          <p:nvPr/>
        </p:nvSpPr>
        <p:spPr>
          <a:xfrm>
            <a:off x="276949" y="5418289"/>
            <a:ext cx="42476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7A6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 Copy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F2579D-EC0E-1842-B9D1-37B6E1976647}"/>
              </a:ext>
            </a:extLst>
          </p:cNvPr>
          <p:cNvSpPr txBox="1"/>
          <p:nvPr/>
        </p:nvSpPr>
        <p:spPr>
          <a:xfrm>
            <a:off x="6371302" y="6448815"/>
            <a:ext cx="2772698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dirty="0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Month, Date, Year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B3768C3-53C8-2F40-8594-DB40613CF3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967873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D8515-1951-874D-BE12-D1331D0AB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516497-0B8F-7F40-808C-35362DB0C74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710EC2-183B-864A-934E-9DB077C3755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88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9082FD94-5E8C-F743-B0BB-DDEE0EDAA75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472A286-69FA-EB4B-9EC2-44477D977815}"/>
              </a:ext>
            </a:extLst>
          </p:cNvPr>
          <p:cNvSpPr txBox="1"/>
          <p:nvPr/>
        </p:nvSpPr>
        <p:spPr>
          <a:xfrm>
            <a:off x="297358" y="5089663"/>
            <a:ext cx="5982861" cy="495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200" dirty="0">
                <a:solidFill>
                  <a:srgbClr val="4F2C1D"/>
                </a:solidFill>
                <a:latin typeface="Arial Black" panose="020B0A04020102020204" pitchFamily="34" charset="0"/>
                <a:cs typeface="Arial"/>
              </a:rPr>
              <a:t>New Section Header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10396B-2464-5D42-9DFD-1BFADAD5AF3A}"/>
              </a:ext>
            </a:extLst>
          </p:cNvPr>
          <p:cNvSpPr txBox="1"/>
          <p:nvPr/>
        </p:nvSpPr>
        <p:spPr>
          <a:xfrm>
            <a:off x="315589" y="5510945"/>
            <a:ext cx="42476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7A6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 Copy Here</a:t>
            </a:r>
          </a:p>
        </p:txBody>
      </p:sp>
    </p:spTree>
    <p:extLst>
      <p:ext uri="{BB962C8B-B14F-4D97-AF65-F5344CB8AC3E}">
        <p14:creationId xmlns:p14="http://schemas.microsoft.com/office/powerpoint/2010/main" val="42404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216FA-EBCC-854B-A7EB-FB8A7C90C363}"/>
              </a:ext>
            </a:extLst>
          </p:cNvPr>
          <p:cNvSpPr txBox="1">
            <a:spLocks/>
          </p:cNvSpPr>
          <p:nvPr/>
        </p:nvSpPr>
        <p:spPr>
          <a:xfrm>
            <a:off x="497840" y="500427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700" b="1" dirty="0">
                <a:solidFill>
                  <a:srgbClr val="4F2C1D"/>
                </a:solidFill>
                <a:latin typeface="Arial Bold"/>
                <a:cs typeface="Arial Bold"/>
              </a:rPr>
              <a:t>Headline</a:t>
            </a:r>
            <a:endParaRPr lang="en-US" sz="3700" dirty="0">
              <a:solidFill>
                <a:srgbClr val="4F2C1D"/>
              </a:solidFill>
              <a:latin typeface="Arial"/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5D0585-88B0-F14C-8DAA-65F1C2141603}"/>
              </a:ext>
            </a:extLst>
          </p:cNvPr>
          <p:cNvSpPr txBox="1"/>
          <p:nvPr/>
        </p:nvSpPr>
        <p:spPr>
          <a:xfrm>
            <a:off x="522353" y="1046183"/>
            <a:ext cx="824572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7A6855"/>
                </a:solidFill>
                <a:latin typeface="Arial"/>
                <a:cs typeface="Arial"/>
              </a:rPr>
              <a:t>Subhead  information here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5DA06BF-43C4-2740-AF4D-332DA321331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3462688"/>
              </p:ext>
            </p:extLst>
          </p:nvPr>
        </p:nvGraphicFramePr>
        <p:xfrm>
          <a:off x="152400" y="2001946"/>
          <a:ext cx="2966720" cy="22398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11A3C7A4-11A7-CC4A-8212-EB0B098EED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3994390"/>
              </p:ext>
            </p:extLst>
          </p:nvPr>
        </p:nvGraphicFramePr>
        <p:xfrm>
          <a:off x="2860272" y="2001946"/>
          <a:ext cx="2951262" cy="2228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1F8C6715-D58A-1042-B339-6D2CB3C157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5671454"/>
              </p:ext>
            </p:extLst>
          </p:nvPr>
        </p:nvGraphicFramePr>
        <p:xfrm>
          <a:off x="5562860" y="2001946"/>
          <a:ext cx="2956546" cy="2232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9F844DAA-6382-7D4D-B784-0D497F5E0E83}"/>
              </a:ext>
            </a:extLst>
          </p:cNvPr>
          <p:cNvSpPr txBox="1">
            <a:spLocks/>
          </p:cNvSpPr>
          <p:nvPr/>
        </p:nvSpPr>
        <p:spPr>
          <a:xfrm>
            <a:off x="497840" y="4952585"/>
            <a:ext cx="8270240" cy="8182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300" dirty="0" err="1">
                <a:solidFill>
                  <a:srgbClr val="7A6855"/>
                </a:solidFill>
                <a:latin typeface="Arial"/>
                <a:cs typeface="Arial"/>
              </a:rPr>
              <a:t>Lorem</a:t>
            </a:r>
            <a:r>
              <a:rPr lang="en-US" sz="13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7A6855"/>
                </a:solidFill>
                <a:latin typeface="Arial"/>
                <a:cs typeface="Arial"/>
              </a:rPr>
              <a:t>ipsum</a:t>
            </a:r>
            <a:r>
              <a:rPr lang="en-US" sz="1300" dirty="0">
                <a:solidFill>
                  <a:srgbClr val="7A6855"/>
                </a:solidFill>
                <a:latin typeface="Arial"/>
                <a:cs typeface="Arial"/>
              </a:rPr>
              <a:t> dolor sit </a:t>
            </a:r>
            <a:r>
              <a:rPr lang="en-US" sz="1300" dirty="0" err="1">
                <a:solidFill>
                  <a:srgbClr val="7A6855"/>
                </a:solidFill>
                <a:latin typeface="Arial"/>
                <a:cs typeface="Arial"/>
              </a:rPr>
              <a:t>amet</a:t>
            </a:r>
            <a:r>
              <a:rPr lang="en-US" sz="1300" dirty="0">
                <a:solidFill>
                  <a:srgbClr val="7A6855"/>
                </a:solidFill>
                <a:latin typeface="Arial"/>
                <a:cs typeface="Arial"/>
              </a:rPr>
              <a:t>, </a:t>
            </a:r>
            <a:r>
              <a:rPr lang="en-US" sz="1300" dirty="0" err="1">
                <a:solidFill>
                  <a:srgbClr val="7A6855"/>
                </a:solidFill>
                <a:latin typeface="Arial"/>
                <a:cs typeface="Arial"/>
              </a:rPr>
              <a:t>consectetur</a:t>
            </a:r>
            <a:r>
              <a:rPr lang="en-US" sz="13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7A6855"/>
                </a:solidFill>
                <a:latin typeface="Arial"/>
                <a:cs typeface="Arial"/>
              </a:rPr>
              <a:t>adipiscing</a:t>
            </a:r>
            <a:r>
              <a:rPr lang="en-US" sz="13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7A6855"/>
                </a:solidFill>
                <a:latin typeface="Arial"/>
                <a:cs typeface="Arial"/>
              </a:rPr>
              <a:t>elit</a:t>
            </a:r>
            <a:r>
              <a:rPr lang="en-US" sz="1300" dirty="0">
                <a:solidFill>
                  <a:srgbClr val="7A6855"/>
                </a:solidFill>
                <a:latin typeface="Arial"/>
                <a:cs typeface="Arial"/>
              </a:rPr>
              <a:t>. </a:t>
            </a:r>
            <a:r>
              <a:rPr lang="en-US" sz="1300" dirty="0" err="1">
                <a:solidFill>
                  <a:srgbClr val="7A6855"/>
                </a:solidFill>
                <a:latin typeface="Arial"/>
                <a:cs typeface="Arial"/>
              </a:rPr>
              <a:t>Mauris</a:t>
            </a:r>
            <a:r>
              <a:rPr lang="en-US" sz="13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7A6855"/>
                </a:solidFill>
                <a:latin typeface="Arial"/>
                <a:cs typeface="Arial"/>
              </a:rPr>
              <a:t>vehicula</a:t>
            </a:r>
            <a:r>
              <a:rPr lang="en-US" sz="1300" dirty="0">
                <a:solidFill>
                  <a:srgbClr val="7A6855"/>
                </a:solidFill>
                <a:latin typeface="Arial"/>
                <a:cs typeface="Arial"/>
              </a:rPr>
              <a:t> dui in </a:t>
            </a:r>
            <a:r>
              <a:rPr lang="en-US" sz="1300" dirty="0" err="1">
                <a:solidFill>
                  <a:srgbClr val="7A6855"/>
                </a:solidFill>
                <a:latin typeface="Arial"/>
                <a:cs typeface="Arial"/>
              </a:rPr>
              <a:t>neque</a:t>
            </a:r>
            <a:r>
              <a:rPr lang="en-US" sz="13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7A6855"/>
                </a:solidFill>
                <a:latin typeface="Arial"/>
                <a:cs typeface="Arial"/>
              </a:rPr>
              <a:t>dignissim</a:t>
            </a:r>
            <a:r>
              <a:rPr lang="en-US" sz="1300" dirty="0">
                <a:solidFill>
                  <a:srgbClr val="7A6855"/>
                </a:solidFill>
                <a:latin typeface="Arial"/>
                <a:cs typeface="Arial"/>
              </a:rPr>
              <a:t>, in </a:t>
            </a:r>
            <a:r>
              <a:rPr lang="en-US" sz="1300" dirty="0" err="1">
                <a:solidFill>
                  <a:srgbClr val="7A6855"/>
                </a:solidFill>
                <a:latin typeface="Arial"/>
                <a:cs typeface="Arial"/>
              </a:rPr>
              <a:t>aliquet</a:t>
            </a:r>
            <a:r>
              <a:rPr lang="en-US" sz="13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7A6855"/>
                </a:solidFill>
                <a:latin typeface="Arial"/>
                <a:cs typeface="Arial"/>
              </a:rPr>
              <a:t>nisl</a:t>
            </a:r>
            <a:r>
              <a:rPr lang="en-US" sz="13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7A6855"/>
                </a:solidFill>
                <a:latin typeface="Arial"/>
                <a:cs typeface="Arial"/>
              </a:rPr>
              <a:t>varius</a:t>
            </a:r>
            <a:r>
              <a:rPr lang="en-US" sz="1300" dirty="0">
                <a:solidFill>
                  <a:srgbClr val="7A6855"/>
                </a:solidFill>
                <a:latin typeface="Arial"/>
                <a:cs typeface="Arial"/>
              </a:rPr>
              <a:t>. </a:t>
            </a:r>
            <a:r>
              <a:rPr lang="en-US" sz="1300" dirty="0" err="1">
                <a:solidFill>
                  <a:srgbClr val="7A6855"/>
                </a:solidFill>
                <a:latin typeface="Arial"/>
                <a:cs typeface="Arial"/>
              </a:rPr>
              <a:t>Sed</a:t>
            </a:r>
            <a:r>
              <a:rPr lang="en-US" sz="1300" dirty="0">
                <a:solidFill>
                  <a:srgbClr val="7A6855"/>
                </a:solidFill>
                <a:latin typeface="Arial"/>
                <a:cs typeface="Arial"/>
              </a:rPr>
              <a:t> a </a:t>
            </a:r>
            <a:r>
              <a:rPr lang="en-US" sz="1300" dirty="0" err="1">
                <a:solidFill>
                  <a:srgbClr val="7A6855"/>
                </a:solidFill>
                <a:latin typeface="Arial"/>
                <a:cs typeface="Arial"/>
              </a:rPr>
              <a:t>erat</a:t>
            </a:r>
            <a:r>
              <a:rPr lang="en-US" sz="13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7A6855"/>
                </a:solidFill>
                <a:latin typeface="Arial"/>
                <a:cs typeface="Arial"/>
              </a:rPr>
              <a:t>ut</a:t>
            </a:r>
            <a:r>
              <a:rPr lang="en-US" sz="1300" dirty="0">
                <a:solidFill>
                  <a:srgbClr val="7A6855"/>
                </a:solidFill>
                <a:latin typeface="Arial"/>
                <a:cs typeface="Arial"/>
              </a:rPr>
              <a:t> magna </a:t>
            </a:r>
            <a:r>
              <a:rPr lang="en-US" sz="1300" dirty="0" err="1">
                <a:solidFill>
                  <a:srgbClr val="7A6855"/>
                </a:solidFill>
                <a:latin typeface="Arial"/>
                <a:cs typeface="Arial"/>
              </a:rPr>
              <a:t>vulputate</a:t>
            </a:r>
            <a:r>
              <a:rPr lang="en-US" sz="13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7A6855"/>
                </a:solidFill>
                <a:latin typeface="Arial"/>
                <a:cs typeface="Arial"/>
              </a:rPr>
              <a:t>feugiat</a:t>
            </a:r>
            <a:r>
              <a:rPr lang="en-US" sz="1300" dirty="0">
                <a:solidFill>
                  <a:srgbClr val="7A6855"/>
                </a:solidFill>
                <a:latin typeface="Arial"/>
                <a:cs typeface="Arial"/>
              </a:rPr>
              <a:t>. </a:t>
            </a:r>
            <a:r>
              <a:rPr lang="en-US" sz="1300" dirty="0" err="1">
                <a:solidFill>
                  <a:srgbClr val="7A6855"/>
                </a:solidFill>
                <a:latin typeface="Arial"/>
                <a:cs typeface="Arial"/>
              </a:rPr>
              <a:t>Quisque</a:t>
            </a:r>
            <a:r>
              <a:rPr lang="en-US" sz="13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7A6855"/>
                </a:solidFill>
                <a:latin typeface="Arial"/>
                <a:cs typeface="Arial"/>
              </a:rPr>
              <a:t>varius</a:t>
            </a:r>
            <a:r>
              <a:rPr lang="en-US" sz="13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7A6855"/>
                </a:solidFill>
                <a:latin typeface="Arial"/>
                <a:cs typeface="Arial"/>
              </a:rPr>
              <a:t>libero</a:t>
            </a:r>
            <a:r>
              <a:rPr lang="en-US" sz="13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7A6855"/>
                </a:solidFill>
                <a:latin typeface="Arial"/>
                <a:cs typeface="Arial"/>
              </a:rPr>
              <a:t>placerat</a:t>
            </a:r>
            <a:r>
              <a:rPr lang="en-US" sz="13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7A6855"/>
                </a:solidFill>
                <a:latin typeface="Arial"/>
                <a:cs typeface="Arial"/>
              </a:rPr>
              <a:t>erat</a:t>
            </a:r>
            <a:r>
              <a:rPr lang="en-US" sz="13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7A6855"/>
                </a:solidFill>
                <a:latin typeface="Arial"/>
                <a:cs typeface="Arial"/>
              </a:rPr>
              <a:t>lobortis</a:t>
            </a:r>
            <a:r>
              <a:rPr lang="en-US" sz="13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7A6855"/>
                </a:solidFill>
                <a:latin typeface="Arial"/>
                <a:cs typeface="Arial"/>
              </a:rPr>
              <a:t>congue</a:t>
            </a:r>
            <a:r>
              <a:rPr lang="en-US" sz="1300" dirty="0">
                <a:solidFill>
                  <a:srgbClr val="7A6855"/>
                </a:solidFill>
                <a:latin typeface="Arial"/>
                <a:cs typeface="Arial"/>
              </a:rPr>
              <a:t>. Integer a </a:t>
            </a:r>
            <a:r>
              <a:rPr lang="en-US" sz="1300" dirty="0" err="1">
                <a:solidFill>
                  <a:srgbClr val="7A6855"/>
                </a:solidFill>
                <a:latin typeface="Arial"/>
                <a:cs typeface="Arial"/>
              </a:rPr>
              <a:t>arcu</a:t>
            </a:r>
            <a:r>
              <a:rPr lang="en-US" sz="13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7A6855"/>
                </a:solidFill>
                <a:latin typeface="Arial"/>
                <a:cs typeface="Arial"/>
              </a:rPr>
              <a:t>vel</a:t>
            </a:r>
            <a:r>
              <a:rPr lang="en-US" sz="1300" dirty="0">
                <a:solidFill>
                  <a:srgbClr val="7A6855"/>
                </a:solidFill>
                <a:latin typeface="Arial"/>
                <a:cs typeface="Arial"/>
              </a:rPr>
              <a:t> ante </a:t>
            </a:r>
            <a:r>
              <a:rPr lang="en-US" sz="1300" dirty="0" err="1">
                <a:solidFill>
                  <a:srgbClr val="7A6855"/>
                </a:solidFill>
                <a:latin typeface="Arial"/>
                <a:cs typeface="Arial"/>
              </a:rPr>
              <a:t>bibendum</a:t>
            </a:r>
            <a:r>
              <a:rPr lang="en-US" sz="13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7A6855"/>
                </a:solidFill>
                <a:latin typeface="Arial"/>
                <a:cs typeface="Arial"/>
              </a:rPr>
              <a:t>scelerisque</a:t>
            </a:r>
            <a:r>
              <a:rPr lang="en-US" sz="1300" dirty="0">
                <a:solidFill>
                  <a:srgbClr val="7A6855"/>
                </a:solidFill>
                <a:latin typeface="Arial"/>
                <a:cs typeface="Arial"/>
              </a:rPr>
              <a:t>. Class </a:t>
            </a:r>
            <a:r>
              <a:rPr lang="en-US" sz="1300" dirty="0" err="1">
                <a:solidFill>
                  <a:srgbClr val="7A6855"/>
                </a:solidFill>
                <a:latin typeface="Arial"/>
                <a:cs typeface="Arial"/>
              </a:rPr>
              <a:t>aptent</a:t>
            </a:r>
            <a:r>
              <a:rPr lang="en-US" sz="13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7A6855"/>
                </a:solidFill>
                <a:latin typeface="Arial"/>
                <a:cs typeface="Arial"/>
              </a:rPr>
              <a:t>taciti</a:t>
            </a:r>
            <a:r>
              <a:rPr lang="en-US" sz="13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7A6855"/>
                </a:solidFill>
                <a:latin typeface="Arial"/>
                <a:cs typeface="Arial"/>
              </a:rPr>
              <a:t>sociosqu</a:t>
            </a:r>
            <a:r>
              <a:rPr lang="en-US" sz="1300" dirty="0">
                <a:solidFill>
                  <a:srgbClr val="7A6855"/>
                </a:solidFill>
                <a:latin typeface="Arial"/>
                <a:cs typeface="Arial"/>
              </a:rPr>
              <a:t> ad </a:t>
            </a:r>
            <a:r>
              <a:rPr lang="en-US" sz="1300" dirty="0" err="1">
                <a:solidFill>
                  <a:srgbClr val="7A6855"/>
                </a:solidFill>
                <a:latin typeface="Arial"/>
                <a:cs typeface="Arial"/>
              </a:rPr>
              <a:t>litora</a:t>
            </a:r>
            <a:r>
              <a:rPr lang="en-US" sz="13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7A6855"/>
                </a:solidFill>
                <a:latin typeface="Arial"/>
                <a:cs typeface="Arial"/>
              </a:rPr>
              <a:t>torquent</a:t>
            </a:r>
            <a:r>
              <a:rPr lang="en-US" sz="1300" dirty="0">
                <a:solidFill>
                  <a:srgbClr val="7A6855"/>
                </a:solidFill>
                <a:latin typeface="Arial"/>
                <a:cs typeface="Arial"/>
              </a:rPr>
              <a:t> per </a:t>
            </a:r>
            <a:r>
              <a:rPr lang="en-US" sz="1300" dirty="0" err="1">
                <a:solidFill>
                  <a:srgbClr val="7A6855"/>
                </a:solidFill>
                <a:latin typeface="Arial"/>
                <a:cs typeface="Arial"/>
              </a:rPr>
              <a:t>conubia</a:t>
            </a:r>
            <a:r>
              <a:rPr lang="en-US" sz="1300" dirty="0">
                <a:solidFill>
                  <a:srgbClr val="7A6855"/>
                </a:solidFill>
                <a:latin typeface="Arial"/>
                <a:cs typeface="Arial"/>
              </a:rPr>
              <a:t> nostra, per </a:t>
            </a:r>
            <a:r>
              <a:rPr lang="en-US" sz="1300" dirty="0" err="1">
                <a:solidFill>
                  <a:srgbClr val="7A6855"/>
                </a:solidFill>
                <a:latin typeface="Arial"/>
                <a:cs typeface="Arial"/>
              </a:rPr>
              <a:t>inceptos</a:t>
            </a:r>
            <a:r>
              <a:rPr lang="en-US" sz="13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7A6855"/>
                </a:solidFill>
                <a:latin typeface="Arial"/>
                <a:cs typeface="Arial"/>
              </a:rPr>
              <a:t>himenaeos</a:t>
            </a:r>
            <a:r>
              <a:rPr lang="en-US" sz="1300" dirty="0">
                <a:solidFill>
                  <a:srgbClr val="7A6855"/>
                </a:solidFill>
                <a:latin typeface="Arial"/>
                <a:cs typeface="Arial"/>
              </a:rPr>
              <a:t>. Integer ante </a:t>
            </a:r>
            <a:r>
              <a:rPr lang="en-US" sz="1300" dirty="0" err="1">
                <a:solidFill>
                  <a:srgbClr val="7A6855"/>
                </a:solidFill>
                <a:latin typeface="Arial"/>
                <a:cs typeface="Arial"/>
              </a:rPr>
              <a:t>eros</a:t>
            </a:r>
            <a:r>
              <a:rPr lang="en-US" sz="1300" dirty="0">
                <a:solidFill>
                  <a:srgbClr val="7A6855"/>
                </a:solidFill>
                <a:latin typeface="Arial"/>
                <a:cs typeface="Arial"/>
              </a:rPr>
              <a:t>, </a:t>
            </a:r>
            <a:r>
              <a:rPr lang="en-US" sz="1300" dirty="0" err="1">
                <a:solidFill>
                  <a:srgbClr val="7A6855"/>
                </a:solidFill>
                <a:latin typeface="Arial"/>
                <a:cs typeface="Arial"/>
              </a:rPr>
              <a:t>lobortis</a:t>
            </a:r>
            <a:r>
              <a:rPr lang="en-US" sz="13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7A6855"/>
                </a:solidFill>
                <a:latin typeface="Arial"/>
                <a:cs typeface="Arial"/>
              </a:rPr>
              <a:t>ultrices</a:t>
            </a:r>
            <a:r>
              <a:rPr lang="en-US" sz="13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7A6855"/>
                </a:solidFill>
                <a:latin typeface="Arial"/>
                <a:cs typeface="Arial"/>
              </a:rPr>
              <a:t>libero</a:t>
            </a:r>
            <a:r>
              <a:rPr lang="en-US" sz="1300" dirty="0">
                <a:solidFill>
                  <a:srgbClr val="7A6855"/>
                </a:solidFill>
                <a:latin typeface="Arial"/>
                <a:cs typeface="Arial"/>
              </a:rPr>
              <a:t> id, </a:t>
            </a:r>
            <a:r>
              <a:rPr lang="en-US" sz="1300" dirty="0" err="1">
                <a:solidFill>
                  <a:srgbClr val="7A6855"/>
                </a:solidFill>
                <a:latin typeface="Arial"/>
                <a:cs typeface="Arial"/>
              </a:rPr>
              <a:t>fringilla</a:t>
            </a:r>
            <a:r>
              <a:rPr lang="en-US" sz="13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7A6855"/>
                </a:solidFill>
                <a:latin typeface="Arial"/>
                <a:cs typeface="Arial"/>
              </a:rPr>
              <a:t>congue</a:t>
            </a:r>
            <a:r>
              <a:rPr lang="en-US" sz="1300" dirty="0">
                <a:solidFill>
                  <a:srgbClr val="7A6855"/>
                </a:solidFill>
                <a:latin typeface="Arial"/>
                <a:cs typeface="Arial"/>
              </a:rPr>
              <a:t> dolor. </a:t>
            </a:r>
            <a:r>
              <a:rPr lang="en-US" sz="1300" dirty="0" err="1">
                <a:solidFill>
                  <a:srgbClr val="7A6855"/>
                </a:solidFill>
                <a:latin typeface="Arial"/>
                <a:cs typeface="Arial"/>
              </a:rPr>
              <a:t>Sed</a:t>
            </a:r>
            <a:r>
              <a:rPr lang="en-US" sz="13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7A6855"/>
                </a:solidFill>
                <a:latin typeface="Arial"/>
                <a:cs typeface="Arial"/>
              </a:rPr>
              <a:t>nec</a:t>
            </a:r>
            <a:r>
              <a:rPr lang="en-US" sz="13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7A6855"/>
                </a:solidFill>
                <a:latin typeface="Arial"/>
                <a:cs typeface="Arial"/>
              </a:rPr>
              <a:t>lectus</a:t>
            </a:r>
            <a:r>
              <a:rPr lang="en-US" sz="1300" dirty="0">
                <a:solidFill>
                  <a:srgbClr val="7A6855"/>
                </a:solidFill>
                <a:latin typeface="Arial"/>
                <a:cs typeface="Arial"/>
              </a:rPr>
              <a:t> </a:t>
            </a:r>
            <a:r>
              <a:rPr lang="en-US" sz="1300" dirty="0" err="1">
                <a:solidFill>
                  <a:srgbClr val="7A6855"/>
                </a:solidFill>
                <a:latin typeface="Arial"/>
                <a:cs typeface="Arial"/>
              </a:rPr>
              <a:t>tellus</a:t>
            </a:r>
            <a:r>
              <a:rPr lang="en-US" sz="1300" dirty="0">
                <a:solidFill>
                  <a:srgbClr val="7A6855"/>
                </a:solidFill>
                <a:latin typeface="Arial"/>
                <a:cs typeface="Arial"/>
              </a:rPr>
              <a:t>. </a:t>
            </a:r>
          </a:p>
          <a:p>
            <a:endParaRPr lang="en-US" sz="1300" dirty="0">
              <a:solidFill>
                <a:srgbClr val="7A6855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59166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A6BAFD03-B0ED-394F-A86B-0B806AEF692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526AF8-1FE8-AC4E-8B7C-D27D2CB17B6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352539" y="-1"/>
            <a:ext cx="1863866" cy="6260810"/>
          </a:xfrm>
        </p:spPr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A429C00-E627-5841-BC9C-5DEFD645615A}"/>
              </a:ext>
            </a:extLst>
          </p:cNvPr>
          <p:cNvSpPr txBox="1">
            <a:spLocks/>
          </p:cNvSpPr>
          <p:nvPr/>
        </p:nvSpPr>
        <p:spPr>
          <a:xfrm>
            <a:off x="295696" y="679568"/>
            <a:ext cx="2889956" cy="72251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400" b="1" dirty="0">
                <a:solidFill>
                  <a:srgbClr val="4F2C1D"/>
                </a:solidFill>
                <a:latin typeface="Arial Bold"/>
                <a:cs typeface="Arial Bold"/>
              </a:rPr>
              <a:t>Headline</a:t>
            </a:r>
            <a:endParaRPr lang="en-US" sz="3400" dirty="0">
              <a:solidFill>
                <a:srgbClr val="4F2C1D"/>
              </a:solidFill>
              <a:latin typeface="Arial"/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04A8C3-94DC-EE41-AED0-BA3EC4428CF5}"/>
              </a:ext>
            </a:extLst>
          </p:cNvPr>
          <p:cNvSpPr txBox="1"/>
          <p:nvPr/>
        </p:nvSpPr>
        <p:spPr>
          <a:xfrm>
            <a:off x="295696" y="1184700"/>
            <a:ext cx="3361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7A6855"/>
                </a:solidFill>
                <a:latin typeface="Arial"/>
                <a:cs typeface="Arial"/>
              </a:rPr>
              <a:t>Subhead  information here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878915AA-159E-9749-B23C-E08682D0574E}"/>
              </a:ext>
            </a:extLst>
          </p:cNvPr>
          <p:cNvSpPr txBox="1">
            <a:spLocks/>
          </p:cNvSpPr>
          <p:nvPr/>
        </p:nvSpPr>
        <p:spPr>
          <a:xfrm>
            <a:off x="290616" y="1841479"/>
            <a:ext cx="3869904" cy="29150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Lorem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ipsum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dolor sit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amet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,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consectetur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adipiscing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elit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.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Mauris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vehicula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dui in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neque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dignissim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, in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aliquet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nisl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varius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.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Sed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a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erat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ut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magna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vulputate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feugiat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.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Quisque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varius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libero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placerat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erat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lobortis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congue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. Integer a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arcu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vel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ante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bibendum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scelerisque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. Class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aptent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taciti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sociosqu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ad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litora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torquent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per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conubia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nostra, per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inceptos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himenaeos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. Integer ante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eros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,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lobortis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ultrices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libero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id,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fringilla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congue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dolor.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Sed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nec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lectus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500" dirty="0" err="1">
                <a:solidFill>
                  <a:srgbClr val="584B3D"/>
                </a:solidFill>
                <a:latin typeface="Arial"/>
                <a:cs typeface="Arial"/>
              </a:rPr>
              <a:t>tellus</a:t>
            </a:r>
            <a:r>
              <a:rPr lang="en-US" sz="1500" dirty="0">
                <a:solidFill>
                  <a:srgbClr val="584B3D"/>
                </a:solidFill>
                <a:latin typeface="Arial"/>
                <a:cs typeface="Arial"/>
              </a:rPr>
              <a:t>. </a:t>
            </a:r>
          </a:p>
          <a:p>
            <a:endParaRPr lang="en-US" sz="15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1233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93C09-51B8-0946-BF9E-604F6FD96F62}"/>
              </a:ext>
            </a:extLst>
          </p:cNvPr>
          <p:cNvSpPr txBox="1">
            <a:spLocks/>
          </p:cNvSpPr>
          <p:nvPr/>
        </p:nvSpPr>
        <p:spPr>
          <a:xfrm>
            <a:off x="375078" y="669408"/>
            <a:ext cx="8229600" cy="72251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400" b="1" dirty="0">
                <a:solidFill>
                  <a:srgbClr val="4F2C1D"/>
                </a:solidFill>
                <a:latin typeface="Arial Bold"/>
                <a:cs typeface="Arial Bold"/>
              </a:rPr>
              <a:t>Headline</a:t>
            </a:r>
            <a:endParaRPr lang="en-US" sz="3400" dirty="0">
              <a:solidFill>
                <a:srgbClr val="4F2C1D"/>
              </a:solidFill>
              <a:latin typeface="Arial"/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DFA27E-E04A-D34F-AF5E-2FBC9472BB40}"/>
              </a:ext>
            </a:extLst>
          </p:cNvPr>
          <p:cNvSpPr txBox="1"/>
          <p:nvPr/>
        </p:nvSpPr>
        <p:spPr>
          <a:xfrm>
            <a:off x="375078" y="1174540"/>
            <a:ext cx="3361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7A6855"/>
                </a:solidFill>
                <a:latin typeface="Arial"/>
                <a:cs typeface="Arial"/>
              </a:rPr>
              <a:t>Subhead  information here</a:t>
            </a:r>
          </a:p>
        </p:txBody>
      </p:sp>
      <p:sp>
        <p:nvSpPr>
          <p:cNvPr id="4" name="Content Placeholder 9">
            <a:extLst>
              <a:ext uri="{FF2B5EF4-FFF2-40B4-BE49-F238E27FC236}">
                <a16:creationId xmlns:a16="http://schemas.microsoft.com/office/drawing/2014/main" id="{0D185894-3FDA-7C48-9758-181FFF21D8EA}"/>
              </a:ext>
            </a:extLst>
          </p:cNvPr>
          <p:cNvSpPr txBox="1">
            <a:spLocks/>
          </p:cNvSpPr>
          <p:nvPr/>
        </p:nvSpPr>
        <p:spPr>
          <a:xfrm>
            <a:off x="375078" y="2089942"/>
            <a:ext cx="3414602" cy="348328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Lorem ipsum dolor sit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amet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,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consectetur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adipiscing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elit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.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Mauris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vehicula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dui in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neque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dignissim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, in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aliquet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nisl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varius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Sed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a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erat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ut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magna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vulputate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feugiat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.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Quisque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varius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libero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placerat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erat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lobortis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congue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. Integer a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arcu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vel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ante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bibendum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scelerisque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Class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aptent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taciti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sociosqu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ad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litora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torquent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per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conubia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nostra, per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inceptos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himenaeos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. Integer ante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eros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,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lobortis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ultrices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libero id,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fringilla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congue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dolor.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Sed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nec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lectus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tell us. </a:t>
            </a:r>
          </a:p>
          <a:p>
            <a:endParaRPr lang="en-US" sz="1300" dirty="0">
              <a:latin typeface="Arial Regular"/>
              <a:cs typeface="Arial Regular"/>
            </a:endParaRPr>
          </a:p>
        </p:txBody>
      </p:sp>
      <p:sp>
        <p:nvSpPr>
          <p:cNvPr id="5" name="Content Placeholder 9">
            <a:extLst>
              <a:ext uri="{FF2B5EF4-FFF2-40B4-BE49-F238E27FC236}">
                <a16:creationId xmlns:a16="http://schemas.microsoft.com/office/drawing/2014/main" id="{86200FA4-F902-3542-8583-1780C6E76A9B}"/>
              </a:ext>
            </a:extLst>
          </p:cNvPr>
          <p:cNvSpPr txBox="1">
            <a:spLocks/>
          </p:cNvSpPr>
          <p:nvPr/>
        </p:nvSpPr>
        <p:spPr>
          <a:xfrm>
            <a:off x="4195238" y="2089942"/>
            <a:ext cx="3414602" cy="348328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Lorem ipsum dolor sit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amet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,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consectetur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adipiscing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elit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.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Mauris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vehicula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dui in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neque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dignissim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, in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aliquet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nisl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varius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Sed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a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erat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ut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magna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vulputate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feugiat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.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Quisque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varius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libero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placerat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erat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lobortis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congue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. Integer a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arcu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vel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ante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bibendum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scelerisque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Class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aptent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taciti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sociosqu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ad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litora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torquent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per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conubia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nostra, per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inceptos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himenaeos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. Integer ante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eros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,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lobortis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ultrices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libero id,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fringilla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congue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dolor.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Sed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nec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300" dirty="0" err="1">
                <a:solidFill>
                  <a:srgbClr val="584B3D"/>
                </a:solidFill>
                <a:latin typeface="Arial Regular"/>
                <a:cs typeface="Arial Regular"/>
              </a:rPr>
              <a:t>lectus</a:t>
            </a:r>
            <a:r>
              <a:rPr lang="en-US" sz="1300" dirty="0">
                <a:solidFill>
                  <a:srgbClr val="584B3D"/>
                </a:solidFill>
                <a:latin typeface="Arial Regular"/>
                <a:cs typeface="Arial Regular"/>
              </a:rPr>
              <a:t> tell us. </a:t>
            </a:r>
          </a:p>
          <a:p>
            <a:endParaRPr lang="en-US" sz="1300" dirty="0">
              <a:latin typeface="Arial Regular"/>
              <a:cs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640888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BC22DEDE-87BF-3342-BE0B-245909A523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1187200"/>
              </p:ext>
            </p:extLst>
          </p:nvPr>
        </p:nvGraphicFramePr>
        <p:xfrm>
          <a:off x="511653" y="1770691"/>
          <a:ext cx="7758587" cy="4114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C6C0E4E3-3086-DD4D-BE37-A8BD622996D2}"/>
              </a:ext>
            </a:extLst>
          </p:cNvPr>
          <p:cNvSpPr txBox="1">
            <a:spLocks/>
          </p:cNvSpPr>
          <p:nvPr/>
        </p:nvSpPr>
        <p:spPr>
          <a:xfrm>
            <a:off x="511653" y="742823"/>
            <a:ext cx="8229600" cy="72251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400" b="1" dirty="0">
                <a:solidFill>
                  <a:srgbClr val="4F2C1D"/>
                </a:solidFill>
                <a:latin typeface="Arial Bold"/>
                <a:cs typeface="Arial Bold"/>
              </a:rPr>
              <a:t>Headline</a:t>
            </a:r>
            <a:endParaRPr lang="en-US" sz="3400" dirty="0">
              <a:solidFill>
                <a:srgbClr val="4F2C1D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24691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355</Words>
  <Application>Microsoft Macintosh PowerPoint</Application>
  <PresentationFormat>On-screen Show (4:3)</PresentationFormat>
  <Paragraphs>23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Arial Black</vt:lpstr>
      <vt:lpstr>Arial Bold</vt:lpstr>
      <vt:lpstr>Arial Regular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11</cp:revision>
  <dcterms:created xsi:type="dcterms:W3CDTF">2018-10-30T19:05:31Z</dcterms:created>
  <dcterms:modified xsi:type="dcterms:W3CDTF">2019-02-13T14:41:02Z</dcterms:modified>
</cp:coreProperties>
</file>