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6855"/>
    <a:srgbClr val="4F2C1D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702"/>
  </p:normalViewPr>
  <p:slideViewPr>
    <p:cSldViewPr snapToGrid="0" snapToObjects="1">
      <p:cViewPr varScale="1">
        <p:scale>
          <a:sx n="125" d="100"/>
          <a:sy n="125" d="100"/>
        </p:scale>
        <p:origin x="1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1-FF4D-B77E-E0EE4C4AE50E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1-FF4D-B77E-E0EE4C4AE50E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D1-FF4D-B77E-E0EE4C4AE50E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D1-FF4D-B77E-E0EE4C4AE50E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D1-FF4D-B77E-E0EE4C4AE50E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D1-FF4D-B77E-E0EE4C4AE50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D1-FF4D-B77E-E0EE4C4AE50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4D1-FF4D-B77E-E0EE4C4AE50E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D1-FF4D-B77E-E0EE4C4AE5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C9-6B48-A000-A55E959EB5E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C9-6B48-A000-A55E959EB5E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C9-6B48-A000-A55E959EB5E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C9-6B48-A000-A55E959EB5E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C9-6B48-A000-A55E959EB5E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2C9-6B48-A000-A55E959EB5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2C9-6B48-A000-A55E959EB5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2C9-6B48-A000-A55E959EB5E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2C9-6B48-A000-A55E959EB5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EB4E-BB48-895314677040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7E-EB4E-BB48-895314677040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7E-EB4E-BB48-895314677040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7E-EB4E-BB48-895314677040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7E-EB4E-BB48-895314677040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7E-EB4E-BB48-8953146770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7E-EB4E-BB48-8953146770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7E-EB4E-BB48-895314677040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7E-EB4E-BB48-8953146770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CD48-A44D-975687FA1A7A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D-CD48-A44D-975687FA1A7A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D-CD48-A44D-975687FA1A7A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AD-CD48-A44D-975687FA1A7A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D-CD48-A44D-975687FA1A7A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AD-CD48-A44D-975687FA1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1C3E-EABA-D045-A55D-8C253877100F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D6AC1-ED66-7E43-93F6-85554BDA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D6AC1-ED66-7E43-93F6-85554BDAC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DF6C864-44C8-7A42-A283-EB0A13F1650B}"/>
              </a:ext>
            </a:extLst>
          </p:cNvPr>
          <p:cNvSpPr/>
          <p:nvPr userDrawn="1"/>
        </p:nvSpPr>
        <p:spPr>
          <a:xfrm>
            <a:off x="1" y="6641432"/>
            <a:ext cx="9144000" cy="21656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BAEF58-CCC9-0746-A48D-276B4256D4CE}"/>
              </a:ext>
            </a:extLst>
          </p:cNvPr>
          <p:cNvSpPr/>
          <p:nvPr userDrawn="1"/>
        </p:nvSpPr>
        <p:spPr>
          <a:xfrm>
            <a:off x="0" y="4122636"/>
            <a:ext cx="9144000" cy="7700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3AFEBE-9C8B-7D4B-9EAB-D8D3BF8F20BB}"/>
              </a:ext>
            </a:extLst>
          </p:cNvPr>
          <p:cNvSpPr/>
          <p:nvPr userDrawn="1"/>
        </p:nvSpPr>
        <p:spPr>
          <a:xfrm>
            <a:off x="6383215" y="0"/>
            <a:ext cx="2760785" cy="4167554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60BF09-9CBF-C34E-A940-F6C9088F19B3}"/>
              </a:ext>
            </a:extLst>
          </p:cNvPr>
          <p:cNvSpPr/>
          <p:nvPr userDrawn="1"/>
        </p:nvSpPr>
        <p:spPr>
          <a:xfrm>
            <a:off x="6383215" y="6268915"/>
            <a:ext cx="2760785" cy="589085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5C211E-574C-8745-A9EF-40A39E9EA9C7}"/>
              </a:ext>
            </a:extLst>
          </p:cNvPr>
          <p:cNvSpPr/>
          <p:nvPr userDrawn="1"/>
        </p:nvSpPr>
        <p:spPr>
          <a:xfrm>
            <a:off x="0" y="6581041"/>
            <a:ext cx="9144000" cy="7700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BBB4AD-6751-FB44-8AF8-779E93305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9350" y="2596879"/>
            <a:ext cx="1974317" cy="84091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8C09CBB-02B9-E646-B915-60A1EF94CA0C}"/>
              </a:ext>
            </a:extLst>
          </p:cNvPr>
          <p:cNvSpPr/>
          <p:nvPr userDrawn="1"/>
        </p:nvSpPr>
        <p:spPr>
          <a:xfrm>
            <a:off x="0" y="693636"/>
            <a:ext cx="9144000" cy="77002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86F2A641-1021-4C4A-8C58-EDB87F9F1E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70638"/>
            <a:ext cx="6383215" cy="335199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2973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4A73F88-471B-9249-8405-A2E12100B90D}"/>
              </a:ext>
            </a:extLst>
          </p:cNvPr>
          <p:cNvSpPr/>
          <p:nvPr userDrawn="1"/>
        </p:nvSpPr>
        <p:spPr>
          <a:xfrm>
            <a:off x="-15433" y="6329337"/>
            <a:ext cx="7251502" cy="528663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8FF317-0AA2-DE4B-ADB1-6BAB98A5C91A}"/>
              </a:ext>
            </a:extLst>
          </p:cNvPr>
          <p:cNvSpPr/>
          <p:nvPr userDrawn="1"/>
        </p:nvSpPr>
        <p:spPr>
          <a:xfrm>
            <a:off x="7280134" y="6329337"/>
            <a:ext cx="1863866" cy="528663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08ACF6-51C8-6A49-983F-7C22DB947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3038" y="6411325"/>
            <a:ext cx="1166855" cy="37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8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AB07234-A15E-974A-92AA-EDB65F5696C9}"/>
              </a:ext>
            </a:extLst>
          </p:cNvPr>
          <p:cNvSpPr/>
          <p:nvPr userDrawn="1"/>
        </p:nvSpPr>
        <p:spPr>
          <a:xfrm>
            <a:off x="0" y="487634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78557-84D8-B54C-BD57-52D11B73F94F}"/>
              </a:ext>
            </a:extLst>
          </p:cNvPr>
          <p:cNvSpPr/>
          <p:nvPr userDrawn="1"/>
        </p:nvSpPr>
        <p:spPr>
          <a:xfrm>
            <a:off x="165" y="4478867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8C00A5-50F4-C341-9124-38E57A8C0157}"/>
              </a:ext>
            </a:extLst>
          </p:cNvPr>
          <p:cNvSpPr/>
          <p:nvPr userDrawn="1"/>
        </p:nvSpPr>
        <p:spPr>
          <a:xfrm>
            <a:off x="0" y="6574870"/>
            <a:ext cx="9144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1A52F1-A1B3-2A40-8AE8-EC17699CA50C}"/>
              </a:ext>
            </a:extLst>
          </p:cNvPr>
          <p:cNvSpPr/>
          <p:nvPr userDrawn="1"/>
        </p:nvSpPr>
        <p:spPr>
          <a:xfrm>
            <a:off x="0" y="6511048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2B452F5F-A3A5-924D-A7E3-459A75D671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82613"/>
            <a:ext cx="9144000" cy="38957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59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35B9D6E-0E2E-854C-AECD-AD6AFF3873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0134" y="-1"/>
            <a:ext cx="1863866" cy="62608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169377-71B4-004B-A3AD-2F86F96BBF13}"/>
              </a:ext>
            </a:extLst>
          </p:cNvPr>
          <p:cNvSpPr/>
          <p:nvPr userDrawn="1"/>
        </p:nvSpPr>
        <p:spPr>
          <a:xfrm>
            <a:off x="-15433" y="6329337"/>
            <a:ext cx="7251502" cy="528663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478A4-7027-9141-B4BF-35832890BF0F}"/>
              </a:ext>
            </a:extLst>
          </p:cNvPr>
          <p:cNvSpPr/>
          <p:nvPr userDrawn="1"/>
        </p:nvSpPr>
        <p:spPr>
          <a:xfrm>
            <a:off x="7280134" y="6329337"/>
            <a:ext cx="1863866" cy="528663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E1CB03E-BF1B-3549-BA02-352B6613FD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3038" y="6411325"/>
            <a:ext cx="1166855" cy="378147"/>
          </a:xfrm>
          <a:prstGeom prst="rect">
            <a:avLst/>
          </a:prstGeom>
        </p:spPr>
      </p:pic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47B01B87-5751-024C-9601-FE700F3AD4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52539" y="-1"/>
            <a:ext cx="1863866" cy="62608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234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7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7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7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7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8CCE7A-3685-D54D-9B0B-326E89D358AA}"/>
              </a:ext>
            </a:extLst>
          </p:cNvPr>
          <p:cNvSpPr/>
          <p:nvPr userDrawn="1"/>
        </p:nvSpPr>
        <p:spPr>
          <a:xfrm>
            <a:off x="-15433" y="6329337"/>
            <a:ext cx="7251502" cy="528663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9AE446-4528-9145-9E69-E24DEFB88234}"/>
              </a:ext>
            </a:extLst>
          </p:cNvPr>
          <p:cNvSpPr/>
          <p:nvPr userDrawn="1"/>
        </p:nvSpPr>
        <p:spPr>
          <a:xfrm>
            <a:off x="7280134" y="6329337"/>
            <a:ext cx="1863866" cy="528663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9C59B7-3DF4-4B46-A871-285B82F6FF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3038" y="6411325"/>
            <a:ext cx="1166855" cy="37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5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F954-3701-134A-B82F-FA77402E9CDC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C75E9B-FBBC-834A-B769-DCA1E9829F81}"/>
              </a:ext>
            </a:extLst>
          </p:cNvPr>
          <p:cNvSpPr txBox="1"/>
          <p:nvPr/>
        </p:nvSpPr>
        <p:spPr>
          <a:xfrm>
            <a:off x="258719" y="4886906"/>
            <a:ext cx="7961050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dirty="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Presentation Headline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06D067-25EB-7749-89FD-0F4027C58B48}"/>
              </a:ext>
            </a:extLst>
          </p:cNvPr>
          <p:cNvSpPr txBox="1"/>
          <p:nvPr/>
        </p:nvSpPr>
        <p:spPr>
          <a:xfrm>
            <a:off x="276949" y="5418289"/>
            <a:ext cx="424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F2579D-EC0E-1842-B9D1-37B6E1976647}"/>
              </a:ext>
            </a:extLst>
          </p:cNvPr>
          <p:cNvSpPr txBox="1"/>
          <p:nvPr/>
        </p:nvSpPr>
        <p:spPr>
          <a:xfrm>
            <a:off x="6371302" y="6448815"/>
            <a:ext cx="277269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Month, Date, Year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3768C3-53C8-2F40-8594-DB40613CF3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6787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8515-1951-874D-BE12-D1331D0A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16497-0B8F-7F40-808C-35362DB0C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10EC2-183B-864A-934E-9DB077C375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082FD94-5E8C-F743-B0BB-DDEE0EDAA7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72A286-69FA-EB4B-9EC2-44477D977815}"/>
              </a:ext>
            </a:extLst>
          </p:cNvPr>
          <p:cNvSpPr txBox="1"/>
          <p:nvPr/>
        </p:nvSpPr>
        <p:spPr>
          <a:xfrm>
            <a:off x="297358" y="5089663"/>
            <a:ext cx="5982861" cy="49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New Section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10396B-2464-5D42-9DFD-1BFADAD5AF3A}"/>
              </a:ext>
            </a:extLst>
          </p:cNvPr>
          <p:cNvSpPr txBox="1"/>
          <p:nvPr/>
        </p:nvSpPr>
        <p:spPr>
          <a:xfrm>
            <a:off x="315589" y="5510945"/>
            <a:ext cx="424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</p:spTree>
    <p:extLst>
      <p:ext uri="{BB962C8B-B14F-4D97-AF65-F5344CB8AC3E}">
        <p14:creationId xmlns:p14="http://schemas.microsoft.com/office/powerpoint/2010/main" val="4240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16FA-EBCC-854B-A7EB-FB8A7C90C363}"/>
              </a:ext>
            </a:extLst>
          </p:cNvPr>
          <p:cNvSpPr txBox="1">
            <a:spLocks/>
          </p:cNvSpPr>
          <p:nvPr/>
        </p:nvSpPr>
        <p:spPr>
          <a:xfrm>
            <a:off x="497840" y="500427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dirty="0">
                <a:solidFill>
                  <a:srgbClr val="4F2C1D"/>
                </a:solidFill>
                <a:latin typeface="Arial Bold"/>
                <a:cs typeface="Arial Bold"/>
              </a:rPr>
              <a:t>Headline</a:t>
            </a:r>
            <a:endParaRPr lang="en-US" sz="3700" dirty="0">
              <a:solidFill>
                <a:srgbClr val="4F2C1D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5D0585-88B0-F14C-8DAA-65F1C2141603}"/>
              </a:ext>
            </a:extLst>
          </p:cNvPr>
          <p:cNvSpPr txBox="1"/>
          <p:nvPr/>
        </p:nvSpPr>
        <p:spPr>
          <a:xfrm>
            <a:off x="522353" y="1046183"/>
            <a:ext cx="82457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DA06BF-43C4-2740-AF4D-332DA3213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62688"/>
              </p:ext>
            </p:extLst>
          </p:nvPr>
        </p:nvGraphicFramePr>
        <p:xfrm>
          <a:off x="152400" y="2001946"/>
          <a:ext cx="2966720" cy="223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1A3C7A4-11A7-CC4A-8212-EB0B098EE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994390"/>
              </p:ext>
            </p:extLst>
          </p:nvPr>
        </p:nvGraphicFramePr>
        <p:xfrm>
          <a:off x="2860272" y="2001946"/>
          <a:ext cx="2951262" cy="222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F8C6715-D58A-1042-B339-6D2CB3C15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671454"/>
              </p:ext>
            </p:extLst>
          </p:nvPr>
        </p:nvGraphicFramePr>
        <p:xfrm>
          <a:off x="5562860" y="2001946"/>
          <a:ext cx="2956546" cy="223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F844DAA-6382-7D4D-B784-0D497F5E0E83}"/>
              </a:ext>
            </a:extLst>
          </p:cNvPr>
          <p:cNvSpPr txBox="1">
            <a:spLocks/>
          </p:cNvSpPr>
          <p:nvPr/>
        </p:nvSpPr>
        <p:spPr>
          <a:xfrm>
            <a:off x="497840" y="4952585"/>
            <a:ext cx="8270240" cy="818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Class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7A6855"/>
                </a:solidFill>
                <a:latin typeface="Arial"/>
                <a:cs typeface="Arial"/>
              </a:rPr>
              <a:t>tellus</a:t>
            </a:r>
            <a:r>
              <a:rPr lang="en-US" sz="13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endParaRPr lang="en-US" sz="1300" dirty="0">
              <a:solidFill>
                <a:srgbClr val="7A685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16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BAFD03-B0ED-394F-A86B-0B806AEF69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26AF8-1FE8-AC4E-8B7C-D27D2CB17B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52539" y="-1"/>
            <a:ext cx="1863866" cy="6260810"/>
          </a:xfrm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429C00-E627-5841-BC9C-5DEFD645615A}"/>
              </a:ext>
            </a:extLst>
          </p:cNvPr>
          <p:cNvSpPr txBox="1">
            <a:spLocks/>
          </p:cNvSpPr>
          <p:nvPr/>
        </p:nvSpPr>
        <p:spPr>
          <a:xfrm>
            <a:off x="295696" y="679568"/>
            <a:ext cx="2889956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4F2C1D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4F2C1D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4A8C3-94DC-EE41-AED0-BA3EC4428CF5}"/>
              </a:ext>
            </a:extLst>
          </p:cNvPr>
          <p:cNvSpPr txBox="1"/>
          <p:nvPr/>
        </p:nvSpPr>
        <p:spPr>
          <a:xfrm>
            <a:off x="295696" y="118470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78915AA-159E-9749-B23C-E08682D0574E}"/>
              </a:ext>
            </a:extLst>
          </p:cNvPr>
          <p:cNvSpPr txBox="1">
            <a:spLocks/>
          </p:cNvSpPr>
          <p:nvPr/>
        </p:nvSpPr>
        <p:spPr>
          <a:xfrm>
            <a:off x="290616" y="1841479"/>
            <a:ext cx="3869904" cy="2915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23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3C09-51B8-0946-BF9E-604F6FD96F62}"/>
              </a:ext>
            </a:extLst>
          </p:cNvPr>
          <p:cNvSpPr txBox="1">
            <a:spLocks/>
          </p:cNvSpPr>
          <p:nvPr/>
        </p:nvSpPr>
        <p:spPr>
          <a:xfrm>
            <a:off x="375078" y="669408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4F2C1D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4F2C1D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DFA27E-E04A-D34F-AF5E-2FBC9472BB40}"/>
              </a:ext>
            </a:extLst>
          </p:cNvPr>
          <p:cNvSpPr txBox="1"/>
          <p:nvPr/>
        </p:nvSpPr>
        <p:spPr>
          <a:xfrm>
            <a:off x="375078" y="117454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A6855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0D185894-3FDA-7C48-9758-181FFF21D8EA}"/>
              </a:ext>
            </a:extLst>
          </p:cNvPr>
          <p:cNvSpPr txBox="1">
            <a:spLocks/>
          </p:cNvSpPr>
          <p:nvPr/>
        </p:nvSpPr>
        <p:spPr>
          <a:xfrm>
            <a:off x="37507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latin typeface="Arial Regular"/>
              <a:cs typeface="Arial Regular"/>
            </a:endParaRP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86200FA4-F902-3542-8583-1780C6E76A9B}"/>
              </a:ext>
            </a:extLst>
          </p:cNvPr>
          <p:cNvSpPr txBox="1">
            <a:spLocks/>
          </p:cNvSpPr>
          <p:nvPr/>
        </p:nvSpPr>
        <p:spPr>
          <a:xfrm>
            <a:off x="419523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4088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22DEDE-87BF-3342-BE0B-245909A52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187200"/>
              </p:ext>
            </p:extLst>
          </p:nvPr>
        </p:nvGraphicFramePr>
        <p:xfrm>
          <a:off x="511653" y="1770691"/>
          <a:ext cx="7758587" cy="411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6C0E4E3-3086-DD4D-BE37-A8BD622996D2}"/>
              </a:ext>
            </a:extLst>
          </p:cNvPr>
          <p:cNvSpPr txBox="1">
            <a:spLocks/>
          </p:cNvSpPr>
          <p:nvPr/>
        </p:nvSpPr>
        <p:spPr>
          <a:xfrm>
            <a:off x="511653" y="742823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4F2C1D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4F2C1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69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355</Words>
  <Application>Microsoft Macintosh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Bold</vt:lpstr>
      <vt:lpstr>Arial 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2018-10-30T19:05:31Z</dcterms:created>
  <dcterms:modified xsi:type="dcterms:W3CDTF">2019-02-13T14:41:02Z</dcterms:modified>
</cp:coreProperties>
</file>