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5" r:id="rId5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7A6855"/>
    <a:srgbClr val="4F2C1D"/>
    <a:srgbClr val="FFB500"/>
    <a:srgbClr val="FFB52D"/>
    <a:srgbClr val="21120F"/>
    <a:srgbClr val="584B3D"/>
    <a:srgbClr val="B9B0A1"/>
    <a:srgbClr val="EFB31D"/>
    <a:srgbClr val="908472"/>
    <a:srgbClr val="F5B7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25" autoAdjust="0"/>
    <p:restoredTop sz="94753"/>
  </p:normalViewPr>
  <p:slideViewPr>
    <p:cSldViewPr snapToGrid="0" snapToObjects="1">
      <p:cViewPr varScale="1">
        <p:scale>
          <a:sx n="147" d="100"/>
          <a:sy n="147" d="100"/>
        </p:scale>
        <p:origin x="200" y="13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BEB-C049-BD4C-C6E838937863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BEB-C049-BD4C-C6E838937863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BEB-C049-BD4C-C6E838937863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BEB-C049-BD4C-C6E838937863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BEB-C049-BD4C-C6E838937863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BEB-C049-BD4C-C6E83893786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BEB-C049-BD4C-C6E83893786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BEB-C049-BD4C-C6E838937863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BEB-C049-BD4C-C6E83893786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7EA-6946-8BE1-364E394CFD0E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7EA-6946-8BE1-364E394CFD0E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7EA-6946-8BE1-364E394CFD0E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7EA-6946-8BE1-364E394CFD0E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7EA-6946-8BE1-364E394CFD0E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7EA-6946-8BE1-364E394CFD0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7EA-6946-8BE1-364E394CFD0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7EA-6946-8BE1-364E394CFD0E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7EA-6946-8BE1-364E394CFD0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F5F-424F-B6C9-6436613FBFD1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F5F-424F-B6C9-6436613FBFD1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F5F-424F-B6C9-6436613FBFD1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F5F-424F-B6C9-6436613FBFD1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F5F-424F-B6C9-6436613FBFD1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F5F-424F-B6C9-6436613FBFD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F5F-424F-B6C9-6436613FBFD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F5F-424F-B6C9-6436613FBFD1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F5F-424F-B6C9-6436613FBFD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r>
              <a:rPr lang="en-US" baseline="0">
                <a:solidFill>
                  <a:srgbClr val="591F00"/>
                </a:solidFill>
              </a:rPr>
              <a:t>Operating Expenses</a:t>
            </a:r>
          </a:p>
          <a:p>
            <a:pPr>
              <a:defRPr sz="1400" b="0" i="0" u="none" strike="noStrike" kern="1200" spc="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r>
              <a:rPr lang="en-US" sz="1200" i="1" baseline="0">
                <a:solidFill>
                  <a:srgbClr val="591F00"/>
                </a:solidFill>
              </a:rPr>
              <a:t>($ in thousands)</a:t>
            </a:r>
            <a:endParaRPr lang="en-US" sz="1200" i="1">
              <a:solidFill>
                <a:srgbClr val="591F00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'[Finance Data.xlsx]Operating Expenses'!$A$3</c:f>
              <c:strCache>
                <c:ptCount val="1"/>
                <c:pt idx="0">
                  <c:v>Salaries and Wages</c:v>
                </c:pt>
              </c:strCache>
            </c:strRef>
          </c:tx>
          <c:spPr>
            <a:solidFill>
              <a:srgbClr val="21120F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Expenses'!$B$3:$E$3</c:f>
              <c:numCache>
                <c:formatCode>#,##0</c:formatCode>
                <c:ptCount val="4"/>
                <c:pt idx="0">
                  <c:v>99101</c:v>
                </c:pt>
                <c:pt idx="1">
                  <c:v>102356</c:v>
                </c:pt>
                <c:pt idx="2">
                  <c:v>103914</c:v>
                </c:pt>
                <c:pt idx="3">
                  <c:v>110000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9C-1E4D-86D7-94C64DE963F2}"/>
            </c:ext>
          </c:extLst>
        </c:ser>
        <c:ser>
          <c:idx val="1"/>
          <c:order val="1"/>
          <c:tx>
            <c:strRef>
              <c:f>'[Finance Data.xlsx]Operating Expenses'!$A$4</c:f>
              <c:strCache>
                <c:ptCount val="1"/>
                <c:pt idx="0">
                  <c:v>Fringe Benefits</c:v>
                </c:pt>
              </c:strCache>
            </c:strRef>
          </c:tx>
          <c:spPr>
            <a:solidFill>
              <a:srgbClr val="EFB31D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Expenses'!$B$4:$E$4</c:f>
              <c:numCache>
                <c:formatCode>#,##0</c:formatCode>
                <c:ptCount val="4"/>
                <c:pt idx="0" formatCode="General">
                  <c:v>29310</c:v>
                </c:pt>
                <c:pt idx="1">
                  <c:v>31803</c:v>
                </c:pt>
                <c:pt idx="2">
                  <c:v>33002</c:v>
                </c:pt>
                <c:pt idx="3">
                  <c:v>35300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9C-1E4D-86D7-94C64DE963F2}"/>
            </c:ext>
          </c:extLst>
        </c:ser>
        <c:ser>
          <c:idx val="2"/>
          <c:order val="2"/>
          <c:tx>
            <c:strRef>
              <c:f>'[Finance Data.xlsx]Operating Expenses'!$A$5</c:f>
              <c:strCache>
                <c:ptCount val="1"/>
                <c:pt idx="0">
                  <c:v>Operating Expenses</c:v>
                </c:pt>
              </c:strCache>
            </c:strRef>
          </c:tx>
          <c:spPr>
            <a:solidFill>
              <a:srgbClr val="584B3D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Expenses'!$B$5:$E$5</c:f>
              <c:numCache>
                <c:formatCode>#,##0</c:formatCode>
                <c:ptCount val="4"/>
                <c:pt idx="0">
                  <c:v>34428</c:v>
                </c:pt>
                <c:pt idx="1">
                  <c:v>33747</c:v>
                </c:pt>
                <c:pt idx="2">
                  <c:v>34865</c:v>
                </c:pt>
                <c:pt idx="3">
                  <c:v>39500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9C-1E4D-86D7-94C64DE963F2}"/>
            </c:ext>
          </c:extLst>
        </c:ser>
        <c:ser>
          <c:idx val="3"/>
          <c:order val="3"/>
          <c:tx>
            <c:strRef>
              <c:f>'[Finance Data.xlsx]Operating Expenses'!$A$6</c:f>
              <c:strCache>
                <c:ptCount val="1"/>
                <c:pt idx="0">
                  <c:v>Student Remission</c:v>
                </c:pt>
              </c:strCache>
            </c:strRef>
          </c:tx>
          <c:spPr>
            <a:solidFill>
              <a:srgbClr val="908472"/>
            </a:solidFill>
            <a:ln>
              <a:solidFill>
                <a:srgbClr val="CAC2B0"/>
              </a:solidFill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Expenses'!$B$6:$E$6</c:f>
              <c:numCache>
                <c:formatCode>#,##0</c:formatCode>
                <c:ptCount val="4"/>
                <c:pt idx="0">
                  <c:v>5329</c:v>
                </c:pt>
                <c:pt idx="1">
                  <c:v>5366</c:v>
                </c:pt>
                <c:pt idx="2">
                  <c:v>5049</c:v>
                </c:pt>
                <c:pt idx="3">
                  <c:v>5700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19C-1E4D-86D7-94C64DE963F2}"/>
            </c:ext>
          </c:extLst>
        </c:ser>
        <c:ser>
          <c:idx val="4"/>
          <c:order val="4"/>
          <c:tx>
            <c:strRef>
              <c:f>'[Finance Data.xlsx]Operating Expenses'!$A$7</c:f>
              <c:strCache>
                <c:ptCount val="1"/>
                <c:pt idx="0">
                  <c:v>Debt Service</c:v>
                </c:pt>
              </c:strCache>
            </c:strRef>
          </c:tx>
          <c:spPr>
            <a:solidFill>
              <a:srgbClr val="B9B0A1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Expenses'!$B$7:$E$7</c:f>
              <c:numCache>
                <c:formatCode>#,##0</c:formatCode>
                <c:ptCount val="4"/>
                <c:pt idx="0">
                  <c:v>9554</c:v>
                </c:pt>
                <c:pt idx="1">
                  <c:v>7613</c:v>
                </c:pt>
                <c:pt idx="2">
                  <c:v>8064</c:v>
                </c:pt>
                <c:pt idx="3">
                  <c:v>8500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9C-1E4D-86D7-94C64DE963F2}"/>
            </c:ext>
          </c:extLst>
        </c:ser>
        <c:ser>
          <c:idx val="5"/>
          <c:order val="5"/>
          <c:tx>
            <c:strRef>
              <c:f>'[Finance Data.xlsx]Operating Expenses'!$A$8</c:f>
              <c:strCache>
                <c:ptCount val="1"/>
                <c:pt idx="0">
                  <c:v>Capital Improvements</c:v>
                </c:pt>
              </c:strCache>
            </c:strRef>
          </c:tx>
          <c:spPr>
            <a:solidFill>
              <a:srgbClr val="CAC2B0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Expenses'!$B$8:$E$8</c:f>
              <c:numCache>
                <c:formatCode>#,##0</c:formatCode>
                <c:ptCount val="4"/>
                <c:pt idx="0">
                  <c:v>2767</c:v>
                </c:pt>
                <c:pt idx="1">
                  <c:v>4816</c:v>
                </c:pt>
                <c:pt idx="2">
                  <c:v>4086</c:v>
                </c:pt>
                <c:pt idx="3">
                  <c:v>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19C-1E4D-86D7-94C64DE963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70568024"/>
        <c:axId val="2136864392"/>
      </c:barChart>
      <c:catAx>
        <c:axId val="-2070568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591F00">
                <a:alpha val="50000"/>
              </a:srgb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6864392"/>
        <c:crosses val="autoZero"/>
        <c:auto val="1"/>
        <c:lblAlgn val="ctr"/>
        <c:lblOffset val="100"/>
        <c:noMultiLvlLbl val="0"/>
      </c:catAx>
      <c:valAx>
        <c:axId val="2136864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591F00">
                  <a:alpha val="50000"/>
                </a:srgb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0568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591F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00850" y="167480"/>
            <a:ext cx="2122488" cy="4182269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4546600" y="167480"/>
            <a:ext cx="2122488" cy="4182269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26363DF-DC7B-B14B-BE03-16FED79D90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769"/>
            <a:ext cx="9144000" cy="5131962"/>
          </a:xfrm>
          <a:prstGeom prst="rect">
            <a:avLst/>
          </a:prstGeom>
        </p:spPr>
      </p:pic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9C339DF-AA74-BC4C-8526-F2890462EA0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26127" y="-29067"/>
            <a:ext cx="4615952" cy="5182190"/>
          </a:xfrm>
          <a:custGeom>
            <a:avLst/>
            <a:gdLst>
              <a:gd name="connsiteX0" fmla="*/ 0 w 2290763"/>
              <a:gd name="connsiteY0" fmla="*/ 0 h 3275013"/>
              <a:gd name="connsiteX1" fmla="*/ 2290763 w 2290763"/>
              <a:gd name="connsiteY1" fmla="*/ 0 h 3275013"/>
              <a:gd name="connsiteX2" fmla="*/ 2290763 w 2290763"/>
              <a:gd name="connsiteY2" fmla="*/ 3275013 h 3275013"/>
              <a:gd name="connsiteX3" fmla="*/ 0 w 2290763"/>
              <a:gd name="connsiteY3" fmla="*/ 3275013 h 3275013"/>
              <a:gd name="connsiteX4" fmla="*/ 0 w 2290763"/>
              <a:gd name="connsiteY4" fmla="*/ 0 h 3275013"/>
              <a:gd name="connsiteX0" fmla="*/ 0 w 2290763"/>
              <a:gd name="connsiteY0" fmla="*/ 0 h 3571104"/>
              <a:gd name="connsiteX1" fmla="*/ 2290763 w 2290763"/>
              <a:gd name="connsiteY1" fmla="*/ 296091 h 3571104"/>
              <a:gd name="connsiteX2" fmla="*/ 2290763 w 2290763"/>
              <a:gd name="connsiteY2" fmla="*/ 3571104 h 3571104"/>
              <a:gd name="connsiteX3" fmla="*/ 0 w 2290763"/>
              <a:gd name="connsiteY3" fmla="*/ 3571104 h 3571104"/>
              <a:gd name="connsiteX4" fmla="*/ 0 w 2290763"/>
              <a:gd name="connsiteY4" fmla="*/ 0 h 3571104"/>
              <a:gd name="connsiteX0" fmla="*/ 0 w 4615952"/>
              <a:gd name="connsiteY0" fmla="*/ 0 h 3571104"/>
              <a:gd name="connsiteX1" fmla="*/ 4615952 w 4615952"/>
              <a:gd name="connsiteY1" fmla="*/ 26125 h 3571104"/>
              <a:gd name="connsiteX2" fmla="*/ 2290763 w 4615952"/>
              <a:gd name="connsiteY2" fmla="*/ 3571104 h 3571104"/>
              <a:gd name="connsiteX3" fmla="*/ 0 w 4615952"/>
              <a:gd name="connsiteY3" fmla="*/ 3571104 h 3571104"/>
              <a:gd name="connsiteX4" fmla="*/ 0 w 4615952"/>
              <a:gd name="connsiteY4" fmla="*/ 0 h 3571104"/>
              <a:gd name="connsiteX0" fmla="*/ 0 w 4615952"/>
              <a:gd name="connsiteY0" fmla="*/ 0 h 5199607"/>
              <a:gd name="connsiteX1" fmla="*/ 4615952 w 4615952"/>
              <a:gd name="connsiteY1" fmla="*/ 26125 h 5199607"/>
              <a:gd name="connsiteX2" fmla="*/ 1219608 w 4615952"/>
              <a:gd name="connsiteY2" fmla="*/ 5199607 h 5199607"/>
              <a:gd name="connsiteX3" fmla="*/ 0 w 4615952"/>
              <a:gd name="connsiteY3" fmla="*/ 3571104 h 5199607"/>
              <a:gd name="connsiteX4" fmla="*/ 0 w 4615952"/>
              <a:gd name="connsiteY4" fmla="*/ 0 h 5199607"/>
              <a:gd name="connsiteX0" fmla="*/ 0 w 4615952"/>
              <a:gd name="connsiteY0" fmla="*/ 0 h 5199607"/>
              <a:gd name="connsiteX1" fmla="*/ 4615952 w 4615952"/>
              <a:gd name="connsiteY1" fmla="*/ 26125 h 5199607"/>
              <a:gd name="connsiteX2" fmla="*/ 1219608 w 4615952"/>
              <a:gd name="connsiteY2" fmla="*/ 5199607 h 5199607"/>
              <a:gd name="connsiteX3" fmla="*/ 26126 w 4615952"/>
              <a:gd name="connsiteY3" fmla="*/ 5182190 h 5199607"/>
              <a:gd name="connsiteX4" fmla="*/ 0 w 4615952"/>
              <a:gd name="connsiteY4" fmla="*/ 0 h 5199607"/>
              <a:gd name="connsiteX0" fmla="*/ 0 w 4615952"/>
              <a:gd name="connsiteY0" fmla="*/ 0 h 5182190"/>
              <a:gd name="connsiteX1" fmla="*/ 4615952 w 4615952"/>
              <a:gd name="connsiteY1" fmla="*/ 26125 h 5182190"/>
              <a:gd name="connsiteX2" fmla="*/ 1228317 w 4615952"/>
              <a:gd name="connsiteY2" fmla="*/ 5173481 h 5182190"/>
              <a:gd name="connsiteX3" fmla="*/ 26126 w 4615952"/>
              <a:gd name="connsiteY3" fmla="*/ 5182190 h 5182190"/>
              <a:gd name="connsiteX4" fmla="*/ 0 w 4615952"/>
              <a:gd name="connsiteY4" fmla="*/ 0 h 5182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15952" h="5182190">
                <a:moveTo>
                  <a:pt x="0" y="0"/>
                </a:moveTo>
                <a:lnTo>
                  <a:pt x="4615952" y="26125"/>
                </a:lnTo>
                <a:lnTo>
                  <a:pt x="1228317" y="5173481"/>
                </a:lnTo>
                <a:lnTo>
                  <a:pt x="26126" y="518219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  <a:p>
            <a:r>
              <a:rPr lang="en-US" dirty="0"/>
              <a:t>Click icon to add picture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34FBFFD-4B84-C14F-9B88-9C7F7C110C8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63431" y="4391871"/>
            <a:ext cx="1254147" cy="54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366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248150" y="0"/>
            <a:ext cx="4895850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 algn="ctr">
              <a:buNone/>
              <a:defRPr sz="180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4173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PPT_wide_slide2.jp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9" r:id="rId2"/>
    <p:sldLayoutId id="2147493462" r:id="rId3"/>
    <p:sldLayoutId id="2147493463" r:id="rId4"/>
    <p:sldLayoutId id="2147493464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1765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2" r:id="rId1"/>
    <p:sldLayoutId id="2147493476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89595" y="1628986"/>
            <a:ext cx="36274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4F2C1D"/>
                </a:solidFill>
                <a:latin typeface="Arial"/>
                <a:cs typeface="Arial"/>
              </a:rPr>
              <a:t>HEADLINE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28553" y="2266744"/>
            <a:ext cx="3557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4F2C1D"/>
                </a:solidFill>
                <a:latin typeface="Arial"/>
                <a:cs typeface="Arial"/>
              </a:rPr>
              <a:t>Subhead goes here</a:t>
            </a:r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D1CAF5E9-5F4D-104E-A4D7-F969EBB2EB4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824845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29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latin typeface="Arial"/>
                <a:cs typeface="Arial"/>
              </a:rPr>
              <a:t>Text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1721" y="676965"/>
            <a:ext cx="322317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7A6855"/>
                </a:solidFill>
                <a:latin typeface="Arial"/>
                <a:cs typeface="Arial"/>
              </a:rPr>
              <a:t>Subhead information here</a:t>
            </a:r>
          </a:p>
        </p:txBody>
      </p:sp>
      <p:graphicFrame>
        <p:nvGraphicFramePr>
          <p:cNvPr id="13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46740522"/>
              </p:ext>
            </p:extLst>
          </p:nvPr>
        </p:nvGraphicFramePr>
        <p:xfrm>
          <a:off x="561552" y="1263853"/>
          <a:ext cx="2548780" cy="192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9408751"/>
              </p:ext>
            </p:extLst>
          </p:nvPr>
        </p:nvGraphicFramePr>
        <p:xfrm>
          <a:off x="3363294" y="1263853"/>
          <a:ext cx="2548780" cy="192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8853733"/>
              </p:ext>
            </p:extLst>
          </p:nvPr>
        </p:nvGraphicFramePr>
        <p:xfrm>
          <a:off x="6104742" y="1263853"/>
          <a:ext cx="2548780" cy="192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 Placeholder 4"/>
          <p:cNvSpPr txBox="1">
            <a:spLocks/>
          </p:cNvSpPr>
          <p:nvPr/>
        </p:nvSpPr>
        <p:spPr>
          <a:xfrm>
            <a:off x="499217" y="3433380"/>
            <a:ext cx="8158956" cy="9371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Lorem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ipsum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dolor sit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amet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consectetur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adipiscing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elit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Mauris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vehicula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dui in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neque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dignissim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, in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aliquet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nisl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varius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Sed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a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erat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ut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magna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vulputate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feugiat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Quisque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varius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libero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placerat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erat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lobortis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congue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Integer a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arcu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vel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ante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bibendum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scelerisque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Class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aptent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taciti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sociosqu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ad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litora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torquent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per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conubia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nostra, per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inceptos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himenaeos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Integer ante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eros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lobortis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ultrices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libero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id,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fringilla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congue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dolor.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Sed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nec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lectus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tellus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</a:p>
          <a:p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5352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285750" y="428229"/>
            <a:ext cx="4127500" cy="201529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>
                <a:solidFill>
                  <a:srgbClr val="4F2C1D"/>
                </a:solidFill>
                <a:latin typeface="Arial Bold"/>
                <a:cs typeface="Arial Bold"/>
              </a:rPr>
              <a:t>Headline For New Section Goes Here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5600" y="2565400"/>
            <a:ext cx="3644900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>
                <a:solidFill>
                  <a:srgbClr val="7A6855"/>
                </a:solidFill>
                <a:latin typeface="Arial"/>
                <a:cs typeface="Arial"/>
              </a:rPr>
              <a:t>subhead to go here for </a:t>
            </a:r>
            <a:br>
              <a:rPr lang="en-US" sz="3200" baseline="30000" dirty="0">
                <a:solidFill>
                  <a:srgbClr val="7A6855"/>
                </a:solidFill>
                <a:latin typeface="Arial"/>
                <a:cs typeface="Arial"/>
              </a:rPr>
            </a:br>
            <a:r>
              <a:rPr lang="en-US" sz="3200" baseline="30000" dirty="0">
                <a:solidFill>
                  <a:srgbClr val="7A6855"/>
                </a:solidFill>
                <a:latin typeface="Arial"/>
                <a:cs typeface="Arial"/>
              </a:rPr>
              <a:t>new section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4248150" y="0"/>
            <a:ext cx="4895850" cy="5143500"/>
          </a:xfrm>
        </p:spPr>
      </p:sp>
    </p:spTree>
    <p:extLst>
      <p:ext uri="{BB962C8B-B14F-4D97-AF65-F5344CB8AC3E}">
        <p14:creationId xmlns:p14="http://schemas.microsoft.com/office/powerpoint/2010/main" val="2713954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57200" y="1308101"/>
            <a:ext cx="4038600" cy="339447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Lorem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ipsum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dolor sit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amet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,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consectetur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adipiscing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elit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Mauris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vehicula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dui in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neque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dignissim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, in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aliquet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nisl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varius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Sed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a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erat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ut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magna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vulputate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feugiat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Quisque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varius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libero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placerat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erat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lobortis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congue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Integer a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arcu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vel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ante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bibendum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scelerisque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Class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aptent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taciti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sociosqu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ad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litora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torquent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per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conubia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nostra, per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inceptos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himenaeos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Integer ante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eros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,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lobortis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ultrices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libero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id,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fringilla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congue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dolor.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Sed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nec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lectus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tell us. </a:t>
            </a:r>
          </a:p>
          <a:p>
            <a:endParaRPr lang="en-US" sz="1200" dirty="0">
              <a:solidFill>
                <a:srgbClr val="4F2C1D"/>
              </a:solidFill>
              <a:latin typeface="Arial Regular"/>
              <a:cs typeface="Arial Regular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648200" y="1308101"/>
            <a:ext cx="4038600" cy="339447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Lorem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ipsum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dolor sit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amet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,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consectetur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adipiscing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elit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Mauris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vehicula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dui in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neque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dignissim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, in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aliquet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nisl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varius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Sed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a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erat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ut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magna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vulputate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feugiat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Quisque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varius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libero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placerat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erat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lobortis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congue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Integer a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arcu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vel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ante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bibendum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scelerisque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Class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aptent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taciti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sociosqu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ad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litora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torquent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per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conubia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nostra, per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inceptos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himenaeos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Integer ante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eros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,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lobortis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ultrices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libero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id,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fringilla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congue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dolor.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Sed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nec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lectus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tell us. </a:t>
            </a:r>
          </a:p>
          <a:p>
            <a:endParaRPr lang="en-US" sz="1200" dirty="0">
              <a:solidFill>
                <a:srgbClr val="4F2C1D"/>
              </a:solidFill>
              <a:latin typeface="Arial Regular"/>
              <a:cs typeface="Arial Regular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91679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latin typeface="Arial"/>
                <a:cs typeface="Arial"/>
              </a:rPr>
              <a:t>Text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1721" y="670615"/>
            <a:ext cx="322317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7A6855"/>
                </a:solidFill>
                <a:latin typeface="Arial Regular"/>
                <a:cs typeface="Arial Regular"/>
              </a:rPr>
              <a:t>Subhead information here</a:t>
            </a:r>
          </a:p>
        </p:txBody>
      </p:sp>
    </p:spTree>
    <p:extLst>
      <p:ext uri="{BB962C8B-B14F-4D97-AF65-F5344CB8AC3E}">
        <p14:creationId xmlns:p14="http://schemas.microsoft.com/office/powerpoint/2010/main" val="2420064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 idx="4294967295"/>
          </p:nvPr>
        </p:nvSpPr>
        <p:spPr>
          <a:xfrm>
            <a:off x="311150" y="92075"/>
            <a:ext cx="3155950" cy="85725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latin typeface="Arial Regular"/>
                <a:cs typeface="Arial Regular"/>
              </a:rPr>
              <a:t>Text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9249" y="702365"/>
            <a:ext cx="334294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7A6855"/>
                </a:solidFill>
                <a:latin typeface="Arial Regular"/>
                <a:cs typeface="Arial Regular"/>
              </a:rPr>
              <a:t>Subhead information here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1950" y="1308100"/>
            <a:ext cx="32286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Lorem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ipsum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dolor sit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amet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,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consectetur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adipiscing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elit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Mauris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vehicula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dui in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neque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dignissim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, in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aliquet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nisl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varius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Sed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a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erat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ut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magna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vulputate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feugiat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Quisque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varius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libero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placerat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erat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lobortis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congue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Integer a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arcu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vel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ante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bibendum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scelerisque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Class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aptent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taciti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sociosqu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ad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litora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torquent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per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conubia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nostra, per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inceptos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himenaeos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Integer ante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eros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,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lobortis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ultrices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libero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id,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fringilla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congue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dolor.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Sed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nec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lectus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tellus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</a:t>
            </a:r>
          </a:p>
          <a:p>
            <a:endParaRPr lang="en-US" sz="1200" dirty="0"/>
          </a:p>
        </p:txBody>
      </p:sp>
      <p:sp>
        <p:nvSpPr>
          <p:cNvPr id="2" name="Picture Placeholder 1"/>
          <p:cNvSpPr>
            <a:spLocks noGrp="1"/>
          </p:cNvSpPr>
          <p:nvPr>
            <p:ph type="pic" idx="13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135608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7420028"/>
              </p:ext>
            </p:extLst>
          </p:nvPr>
        </p:nvGraphicFramePr>
        <p:xfrm>
          <a:off x="1148272" y="1153275"/>
          <a:ext cx="6332444" cy="3357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29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latin typeface="Arial Regular"/>
                <a:cs typeface="Arial Regular"/>
              </a:rPr>
              <a:t>Text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1721" y="676965"/>
            <a:ext cx="322317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>
                <a:solidFill>
                  <a:srgbClr val="7A6855"/>
                </a:solidFill>
                <a:latin typeface="Arial Regular"/>
                <a:cs typeface="Arial Regular"/>
              </a:rPr>
              <a:t>Subhead information </a:t>
            </a:r>
            <a:r>
              <a:rPr lang="en-US" sz="1900" dirty="0">
                <a:solidFill>
                  <a:srgbClr val="7A6855"/>
                </a:solidFill>
                <a:latin typeface="Arial Regular"/>
                <a:cs typeface="Arial Regular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1739301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B09276"/>
      </a:dk2>
      <a:lt2>
        <a:srgbClr val="EEECE1"/>
      </a:lt2>
      <a:accent1>
        <a:srgbClr val="F5B71D"/>
      </a:accent1>
      <a:accent2>
        <a:srgbClr val="351D19"/>
      </a:accent2>
      <a:accent3>
        <a:srgbClr val="F6DCB8"/>
      </a:accent3>
      <a:accent4>
        <a:srgbClr val="FFEED6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</TotalTime>
  <Words>363</Words>
  <Application>Microsoft Macintosh PowerPoint</Application>
  <PresentationFormat>On-screen Show (16:9)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Bold</vt:lpstr>
      <vt:lpstr>Arial Reg</vt:lpstr>
      <vt:lpstr>Arial Regular</vt:lpstr>
      <vt:lpstr>Calibri</vt:lpstr>
      <vt:lpstr>Office Theme</vt:lpstr>
      <vt:lpstr>Custom Design</vt:lpstr>
      <vt:lpstr>PowerPoint Presentation</vt:lpstr>
      <vt:lpstr>Headline: Text</vt:lpstr>
      <vt:lpstr>PowerPoint Presentation</vt:lpstr>
      <vt:lpstr>Headline: Text</vt:lpstr>
      <vt:lpstr>Headline: Text</vt:lpstr>
      <vt:lpstr>Headline: Text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Microsoft Office User</cp:lastModifiedBy>
  <cp:revision>71</cp:revision>
  <cp:lastPrinted>2017-04-13T15:17:54Z</cp:lastPrinted>
  <dcterms:created xsi:type="dcterms:W3CDTF">2010-04-12T23:12:02Z</dcterms:created>
  <dcterms:modified xsi:type="dcterms:W3CDTF">2019-02-11T18:20:37Z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