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5B71D"/>
    <a:srgbClr val="7A6855"/>
    <a:srgbClr val="4F2C1D"/>
    <a:srgbClr val="21120F"/>
    <a:srgbClr val="584B3D"/>
    <a:srgbClr val="B9B0A1"/>
    <a:srgbClr val="EFB31D"/>
    <a:srgbClr val="908472"/>
    <a:srgbClr val="2E1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0" autoAdjust="0"/>
    <p:restoredTop sz="94732"/>
  </p:normalViewPr>
  <p:slideViewPr>
    <p:cSldViewPr snapToGrid="0" snapToObjects="1">
      <p:cViewPr>
        <p:scale>
          <a:sx n="195" d="100"/>
          <a:sy n="195" d="100"/>
        </p:scale>
        <p:origin x="520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12-5F45-BB55-25D299601B9E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12-5F45-BB55-25D299601B9E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D12-5F45-BB55-25D299601B9E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D12-5F45-BB55-25D299601B9E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D12-5F45-BB55-25D299601B9E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D12-5F45-BB55-25D299601B9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D12-5F45-BB55-25D299601B9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D12-5F45-BB55-25D299601B9E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D12-5F45-BB55-25D299601B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1B-974C-BC50-2F12371225A4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1B-974C-BC50-2F12371225A4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1B-974C-BC50-2F12371225A4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1B-974C-BC50-2F12371225A4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1B-974C-BC50-2F12371225A4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1B-974C-BC50-2F12371225A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1B-974C-BC50-2F12371225A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1B-974C-BC50-2F12371225A4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31B-974C-BC50-2F12371225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06-1F4B-B707-62DF7637AC27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06-1F4B-B707-62DF7637AC27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06-1F4B-B707-62DF7637AC27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E06-1F4B-B707-62DF7637AC27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E06-1F4B-B707-62DF7637AC27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E06-1F4B-B707-62DF7637AC2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E06-1F4B-B707-62DF7637AC2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E06-1F4B-B707-62DF7637AC27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E06-1F4B-B707-62DF7637AC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>
                <a:solidFill>
                  <a:srgbClr val="591F00"/>
                </a:solidFill>
                <a:latin typeface="Arial"/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 dirty="0">
                <a:solidFill>
                  <a:srgbClr val="591F00"/>
                </a:solidFill>
                <a:latin typeface="Arial"/>
              </a:rPr>
              <a:t>($ in thousands)</a:t>
            </a:r>
            <a:endParaRPr lang="en-US" sz="1200" i="1" dirty="0">
              <a:solidFill>
                <a:srgbClr val="591F00"/>
              </a:solidFill>
              <a:latin typeface="Arial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</c:v>
                </c:pt>
                <c:pt idx="1">
                  <c:v>102356</c:v>
                </c:pt>
                <c:pt idx="2">
                  <c:v>103914</c:v>
                </c:pt>
                <c:pt idx="3">
                  <c:v>110000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16-334D-A24B-A2B811A5EEAA}"/>
            </c:ext>
          </c:extLst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</c:v>
                </c:pt>
                <c:pt idx="1">
                  <c:v>31803</c:v>
                </c:pt>
                <c:pt idx="2">
                  <c:v>33002</c:v>
                </c:pt>
                <c:pt idx="3">
                  <c:v>35300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16-334D-A24B-A2B811A5EEAA}"/>
            </c:ext>
          </c:extLst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</c:v>
                </c:pt>
                <c:pt idx="1">
                  <c:v>33747</c:v>
                </c:pt>
                <c:pt idx="2">
                  <c:v>34865</c:v>
                </c:pt>
                <c:pt idx="3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16-334D-A24B-A2B811A5EEAA}"/>
            </c:ext>
          </c:extLst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</c:v>
                </c:pt>
                <c:pt idx="1">
                  <c:v>5366</c:v>
                </c:pt>
                <c:pt idx="2">
                  <c:v>5049</c:v>
                </c:pt>
                <c:pt idx="3">
                  <c:v>5700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16-334D-A24B-A2B811A5EEAA}"/>
            </c:ext>
          </c:extLst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</c:v>
                </c:pt>
                <c:pt idx="1">
                  <c:v>7613</c:v>
                </c:pt>
                <c:pt idx="2">
                  <c:v>8064</c:v>
                </c:pt>
                <c:pt idx="3">
                  <c:v>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16-334D-A24B-A2B811A5EEAA}"/>
            </c:ext>
          </c:extLst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</c:v>
                </c:pt>
                <c:pt idx="1">
                  <c:v>4816</c:v>
                </c:pt>
                <c:pt idx="2">
                  <c:v>4086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16-334D-A24B-A2B811A5E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71258552"/>
        <c:axId val="-2071876152"/>
      </c:barChart>
      <c:catAx>
        <c:axId val="-2071258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1876152"/>
        <c:crosses val="autoZero"/>
        <c:auto val="1"/>
        <c:lblAlgn val="ctr"/>
        <c:lblOffset val="100"/>
        <c:noMultiLvlLbl val="0"/>
      </c:catAx>
      <c:valAx>
        <c:axId val="-2071876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1258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9FF3677D-93D3-8243-B9F7-5433EF4B33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5140DD-BC82-094F-83A5-85D78380F8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28298" y="5881036"/>
            <a:ext cx="1487562" cy="647365"/>
          </a:xfrm>
          <a:prstGeom prst="rect">
            <a:avLst/>
          </a:prstGeom>
        </p:spPr>
      </p:pic>
      <p:sp>
        <p:nvSpPr>
          <p:cNvPr id="34" name="Picture Placeholder 7">
            <a:extLst>
              <a:ext uri="{FF2B5EF4-FFF2-40B4-BE49-F238E27FC236}">
                <a16:creationId xmlns:a16="http://schemas.microsoft.com/office/drawing/2014/main" id="{331B412B-512B-FB46-8E77-9BDC60A534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84571" cy="6864530"/>
          </a:xfrm>
          <a:custGeom>
            <a:avLst/>
            <a:gdLst>
              <a:gd name="connsiteX0" fmla="*/ 0 w 4895850"/>
              <a:gd name="connsiteY0" fmla="*/ 0 h 6858000"/>
              <a:gd name="connsiteX1" fmla="*/ 4895850 w 4895850"/>
              <a:gd name="connsiteY1" fmla="*/ 0 h 6858000"/>
              <a:gd name="connsiteX2" fmla="*/ 4895850 w 4895850"/>
              <a:gd name="connsiteY2" fmla="*/ 6858000 h 6858000"/>
              <a:gd name="connsiteX3" fmla="*/ 0 w 4895850"/>
              <a:gd name="connsiteY3" fmla="*/ 6858000 h 6858000"/>
              <a:gd name="connsiteX4" fmla="*/ 0 w 4895850"/>
              <a:gd name="connsiteY4" fmla="*/ 0 h 6858000"/>
              <a:gd name="connsiteX0" fmla="*/ 0 w 6078039"/>
              <a:gd name="connsiteY0" fmla="*/ 0 h 6858000"/>
              <a:gd name="connsiteX1" fmla="*/ 6078039 w 6078039"/>
              <a:gd name="connsiteY1" fmla="*/ 13062 h 6858000"/>
              <a:gd name="connsiteX2" fmla="*/ 4895850 w 6078039"/>
              <a:gd name="connsiteY2" fmla="*/ 6858000 h 6858000"/>
              <a:gd name="connsiteX3" fmla="*/ 0 w 6078039"/>
              <a:gd name="connsiteY3" fmla="*/ 6858000 h 6858000"/>
              <a:gd name="connsiteX4" fmla="*/ 0 w 6078039"/>
              <a:gd name="connsiteY4" fmla="*/ 0 h 6858000"/>
              <a:gd name="connsiteX0" fmla="*/ 0 w 6078039"/>
              <a:gd name="connsiteY0" fmla="*/ 0 h 6858000"/>
              <a:gd name="connsiteX1" fmla="*/ 6078039 w 6078039"/>
              <a:gd name="connsiteY1" fmla="*/ 13062 h 6858000"/>
              <a:gd name="connsiteX2" fmla="*/ 1447256 w 6078039"/>
              <a:gd name="connsiteY2" fmla="*/ 6851468 h 6858000"/>
              <a:gd name="connsiteX3" fmla="*/ 0 w 6078039"/>
              <a:gd name="connsiteY3" fmla="*/ 6858000 h 6858000"/>
              <a:gd name="connsiteX4" fmla="*/ 0 w 6078039"/>
              <a:gd name="connsiteY4" fmla="*/ 0 h 6858000"/>
              <a:gd name="connsiteX0" fmla="*/ 0 w 6078039"/>
              <a:gd name="connsiteY0" fmla="*/ 0 h 6858000"/>
              <a:gd name="connsiteX1" fmla="*/ 6078039 w 6078039"/>
              <a:gd name="connsiteY1" fmla="*/ 13062 h 6858000"/>
              <a:gd name="connsiteX2" fmla="*/ 1146810 w 6078039"/>
              <a:gd name="connsiteY2" fmla="*/ 6851468 h 6858000"/>
              <a:gd name="connsiteX3" fmla="*/ 0 w 6078039"/>
              <a:gd name="connsiteY3" fmla="*/ 6858000 h 6858000"/>
              <a:gd name="connsiteX4" fmla="*/ 0 w 6078039"/>
              <a:gd name="connsiteY4" fmla="*/ 0 h 6858000"/>
              <a:gd name="connsiteX0" fmla="*/ 0 w 6078039"/>
              <a:gd name="connsiteY0" fmla="*/ 0 h 6858000"/>
              <a:gd name="connsiteX1" fmla="*/ 6078039 w 6078039"/>
              <a:gd name="connsiteY1" fmla="*/ 13062 h 6858000"/>
              <a:gd name="connsiteX2" fmla="*/ 885553 w 6078039"/>
              <a:gd name="connsiteY2" fmla="*/ 6851468 h 6858000"/>
              <a:gd name="connsiteX3" fmla="*/ 0 w 6078039"/>
              <a:gd name="connsiteY3" fmla="*/ 6858000 h 6858000"/>
              <a:gd name="connsiteX4" fmla="*/ 0 w 6078039"/>
              <a:gd name="connsiteY4" fmla="*/ 0 h 6858000"/>
              <a:gd name="connsiteX0" fmla="*/ 0 w 6078039"/>
              <a:gd name="connsiteY0" fmla="*/ 0 h 6858000"/>
              <a:gd name="connsiteX1" fmla="*/ 6078039 w 6078039"/>
              <a:gd name="connsiteY1" fmla="*/ 13062 h 6858000"/>
              <a:gd name="connsiteX2" fmla="*/ 676547 w 6078039"/>
              <a:gd name="connsiteY2" fmla="*/ 6851468 h 6858000"/>
              <a:gd name="connsiteX3" fmla="*/ 0 w 6078039"/>
              <a:gd name="connsiteY3" fmla="*/ 6858000 h 6858000"/>
              <a:gd name="connsiteX4" fmla="*/ 0 w 6078039"/>
              <a:gd name="connsiteY4" fmla="*/ 0 h 6858000"/>
              <a:gd name="connsiteX0" fmla="*/ 0 w 6078039"/>
              <a:gd name="connsiteY0" fmla="*/ 0 h 6858000"/>
              <a:gd name="connsiteX1" fmla="*/ 6078039 w 6078039"/>
              <a:gd name="connsiteY1" fmla="*/ 13062 h 6858000"/>
              <a:gd name="connsiteX2" fmla="*/ 493667 w 6078039"/>
              <a:gd name="connsiteY2" fmla="*/ 6851468 h 6858000"/>
              <a:gd name="connsiteX3" fmla="*/ 0 w 6078039"/>
              <a:gd name="connsiteY3" fmla="*/ 6858000 h 6858000"/>
              <a:gd name="connsiteX4" fmla="*/ 0 w 6078039"/>
              <a:gd name="connsiteY4" fmla="*/ 0 h 6858000"/>
              <a:gd name="connsiteX0" fmla="*/ 0 w 6078039"/>
              <a:gd name="connsiteY0" fmla="*/ 0 h 6864531"/>
              <a:gd name="connsiteX1" fmla="*/ 6078039 w 6078039"/>
              <a:gd name="connsiteY1" fmla="*/ 13062 h 6864531"/>
              <a:gd name="connsiteX2" fmla="*/ 461009 w 6078039"/>
              <a:gd name="connsiteY2" fmla="*/ 6864531 h 6864531"/>
              <a:gd name="connsiteX3" fmla="*/ 0 w 6078039"/>
              <a:gd name="connsiteY3" fmla="*/ 6858000 h 6864531"/>
              <a:gd name="connsiteX4" fmla="*/ 0 w 6078039"/>
              <a:gd name="connsiteY4" fmla="*/ 0 h 6864531"/>
              <a:gd name="connsiteX0" fmla="*/ 0 w 6078039"/>
              <a:gd name="connsiteY0" fmla="*/ 0 h 6858000"/>
              <a:gd name="connsiteX1" fmla="*/ 6078039 w 6078039"/>
              <a:gd name="connsiteY1" fmla="*/ 13062 h 6858000"/>
              <a:gd name="connsiteX2" fmla="*/ 389164 w 6078039"/>
              <a:gd name="connsiteY2" fmla="*/ 6844936 h 6858000"/>
              <a:gd name="connsiteX3" fmla="*/ 0 w 6078039"/>
              <a:gd name="connsiteY3" fmla="*/ 6858000 h 6858000"/>
              <a:gd name="connsiteX4" fmla="*/ 0 w 6078039"/>
              <a:gd name="connsiteY4" fmla="*/ 0 h 6858000"/>
              <a:gd name="connsiteX0" fmla="*/ 0 w 6078039"/>
              <a:gd name="connsiteY0" fmla="*/ 0 h 6864530"/>
              <a:gd name="connsiteX1" fmla="*/ 6078039 w 6078039"/>
              <a:gd name="connsiteY1" fmla="*/ 13062 h 6864530"/>
              <a:gd name="connsiteX2" fmla="*/ 284661 w 6078039"/>
              <a:gd name="connsiteY2" fmla="*/ 6864530 h 6864530"/>
              <a:gd name="connsiteX3" fmla="*/ 0 w 6078039"/>
              <a:gd name="connsiteY3" fmla="*/ 6858000 h 6864530"/>
              <a:gd name="connsiteX4" fmla="*/ 0 w 6078039"/>
              <a:gd name="connsiteY4" fmla="*/ 0 h 6864530"/>
              <a:gd name="connsiteX0" fmla="*/ 0 w 6078039"/>
              <a:gd name="connsiteY0" fmla="*/ 0 h 6858000"/>
              <a:gd name="connsiteX1" fmla="*/ 6078039 w 6078039"/>
              <a:gd name="connsiteY1" fmla="*/ 13062 h 6858000"/>
              <a:gd name="connsiteX2" fmla="*/ 232409 w 6078039"/>
              <a:gd name="connsiteY2" fmla="*/ 6838404 h 6858000"/>
              <a:gd name="connsiteX3" fmla="*/ 0 w 6078039"/>
              <a:gd name="connsiteY3" fmla="*/ 6858000 h 6858000"/>
              <a:gd name="connsiteX4" fmla="*/ 0 w 6078039"/>
              <a:gd name="connsiteY4" fmla="*/ 0 h 6858000"/>
              <a:gd name="connsiteX0" fmla="*/ 0 w 6078039"/>
              <a:gd name="connsiteY0" fmla="*/ 0 h 6858000"/>
              <a:gd name="connsiteX1" fmla="*/ 6078039 w 6078039"/>
              <a:gd name="connsiteY1" fmla="*/ 13062 h 6858000"/>
              <a:gd name="connsiteX2" fmla="*/ 199752 w 6078039"/>
              <a:gd name="connsiteY2" fmla="*/ 6799215 h 6858000"/>
              <a:gd name="connsiteX3" fmla="*/ 0 w 6078039"/>
              <a:gd name="connsiteY3" fmla="*/ 6858000 h 6858000"/>
              <a:gd name="connsiteX4" fmla="*/ 0 w 6078039"/>
              <a:gd name="connsiteY4" fmla="*/ 0 h 6858000"/>
              <a:gd name="connsiteX0" fmla="*/ 0 w 6078039"/>
              <a:gd name="connsiteY0" fmla="*/ 0 h 6858000"/>
              <a:gd name="connsiteX1" fmla="*/ 6078039 w 6078039"/>
              <a:gd name="connsiteY1" fmla="*/ 13062 h 6858000"/>
              <a:gd name="connsiteX2" fmla="*/ 219346 w 6078039"/>
              <a:gd name="connsiteY2" fmla="*/ 6851466 h 6858000"/>
              <a:gd name="connsiteX3" fmla="*/ 0 w 6078039"/>
              <a:gd name="connsiteY3" fmla="*/ 6858000 h 6858000"/>
              <a:gd name="connsiteX4" fmla="*/ 0 w 6078039"/>
              <a:gd name="connsiteY4" fmla="*/ 0 h 6858000"/>
              <a:gd name="connsiteX0" fmla="*/ 0 w 6084571"/>
              <a:gd name="connsiteY0" fmla="*/ 1 h 6858001"/>
              <a:gd name="connsiteX1" fmla="*/ 6084571 w 6084571"/>
              <a:gd name="connsiteY1" fmla="*/ 0 h 6858001"/>
              <a:gd name="connsiteX2" fmla="*/ 219346 w 6084571"/>
              <a:gd name="connsiteY2" fmla="*/ 6851467 h 6858001"/>
              <a:gd name="connsiteX3" fmla="*/ 0 w 6084571"/>
              <a:gd name="connsiteY3" fmla="*/ 6858001 h 6858001"/>
              <a:gd name="connsiteX4" fmla="*/ 0 w 6084571"/>
              <a:gd name="connsiteY4" fmla="*/ 1 h 6858001"/>
              <a:gd name="connsiteX0" fmla="*/ 0 w 6084571"/>
              <a:gd name="connsiteY0" fmla="*/ 1 h 6864530"/>
              <a:gd name="connsiteX1" fmla="*/ 6084571 w 6084571"/>
              <a:gd name="connsiteY1" fmla="*/ 0 h 6864530"/>
              <a:gd name="connsiteX2" fmla="*/ 225878 w 6084571"/>
              <a:gd name="connsiteY2" fmla="*/ 6864530 h 6864530"/>
              <a:gd name="connsiteX3" fmla="*/ 0 w 6084571"/>
              <a:gd name="connsiteY3" fmla="*/ 6858001 h 6864530"/>
              <a:gd name="connsiteX4" fmla="*/ 0 w 6084571"/>
              <a:gd name="connsiteY4" fmla="*/ 1 h 686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4571" h="6864530">
                <a:moveTo>
                  <a:pt x="0" y="1"/>
                </a:moveTo>
                <a:lnTo>
                  <a:pt x="6084571" y="0"/>
                </a:lnTo>
                <a:lnTo>
                  <a:pt x="225878" y="6864530"/>
                </a:lnTo>
                <a:lnTo>
                  <a:pt x="0" y="6858001"/>
                </a:lnTo>
                <a:lnTo>
                  <a:pt x="0" y="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 algn="ctr">
              <a:buNone/>
              <a:defRPr sz="1800" baseline="0">
                <a:solidFill>
                  <a:schemeClr val="bg1">
                    <a:lumMod val="6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_std3.jpg">
            <a:extLst>
              <a:ext uri="{FF2B5EF4-FFF2-40B4-BE49-F238E27FC236}">
                <a16:creationId xmlns:a16="http://schemas.microsoft.com/office/drawing/2014/main" id="{E75B16B4-C170-4C43-8841-CABD411A30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40" y="0"/>
            <a:ext cx="915264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4F2C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>
                <a:solidFill>
                  <a:srgbClr val="7A6855"/>
                </a:solidFill>
              </a:defRPr>
            </a:lvl1pPr>
            <a:lvl2pPr>
              <a:defRPr sz="2400">
                <a:solidFill>
                  <a:srgbClr val="7A6855"/>
                </a:solidFill>
              </a:defRPr>
            </a:lvl2pPr>
            <a:lvl3pPr>
              <a:defRPr sz="2000">
                <a:solidFill>
                  <a:srgbClr val="7A6855"/>
                </a:solidFill>
              </a:defRPr>
            </a:lvl3pPr>
            <a:lvl4pPr>
              <a:defRPr sz="1800">
                <a:solidFill>
                  <a:srgbClr val="7A6855"/>
                </a:solidFill>
              </a:defRPr>
            </a:lvl4pPr>
            <a:lvl5pPr>
              <a:defRPr sz="1800">
                <a:solidFill>
                  <a:srgbClr val="7A685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>
                <a:solidFill>
                  <a:srgbClr val="7A6855"/>
                </a:solidFill>
              </a:defRPr>
            </a:lvl1pPr>
            <a:lvl2pPr>
              <a:defRPr sz="2400">
                <a:solidFill>
                  <a:srgbClr val="7A6855"/>
                </a:solidFill>
              </a:defRPr>
            </a:lvl2pPr>
            <a:lvl3pPr>
              <a:defRPr sz="2000">
                <a:solidFill>
                  <a:srgbClr val="7A6855"/>
                </a:solidFill>
              </a:defRPr>
            </a:lvl3pPr>
            <a:lvl4pPr>
              <a:defRPr sz="1800">
                <a:solidFill>
                  <a:srgbClr val="7A6855"/>
                </a:solidFill>
              </a:defRPr>
            </a:lvl4pPr>
            <a:lvl5pPr>
              <a:defRPr sz="1800">
                <a:solidFill>
                  <a:srgbClr val="7A685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std3.jpg">
            <a:extLst>
              <a:ext uri="{FF2B5EF4-FFF2-40B4-BE49-F238E27FC236}">
                <a16:creationId xmlns:a16="http://schemas.microsoft.com/office/drawing/2014/main" id="{278BCE81-8155-F242-B237-2695CFBF6B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80"/>
            <a:ext cx="9152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4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_std3.jpg">
            <a:extLst>
              <a:ext uri="{FF2B5EF4-FFF2-40B4-BE49-F238E27FC236}">
                <a16:creationId xmlns:a16="http://schemas.microsoft.com/office/drawing/2014/main" id="{598D4D57-08E0-CD46-A8F1-3D337EB18A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640" cy="6858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00850" y="223307"/>
            <a:ext cx="2122488" cy="557635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546600" y="223307"/>
            <a:ext cx="2122488" cy="557635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248150" y="0"/>
            <a:ext cx="489585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 algn="ctr">
              <a:buNone/>
              <a:defRPr sz="1800" baseline="0">
                <a:solidFill>
                  <a:schemeClr val="bg1">
                    <a:lumMod val="6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br>
              <a:rPr lang="en-US" dirty="0"/>
            </a:br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4173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68C2560D-EC28-3B41-86E8-18F1CE0113B4}" type="datetimeFigureOut">
              <a:rPr lang="en-US" smtClean="0"/>
              <a:pPr/>
              <a:t>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2" r:id="rId1"/>
    <p:sldLayoutId id="2147493459" r:id="rId2"/>
    <p:sldLayoutId id="2147493477" r:id="rId3"/>
    <p:sldLayoutId id="2147493464" r:id="rId4"/>
    <p:sldLayoutId id="2147493476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9495" y="2379341"/>
            <a:ext cx="2997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4F2C1D"/>
                </a:solidFill>
                <a:latin typeface="Arial"/>
                <a:cs typeface="Arial"/>
              </a:rPr>
              <a:t>HEADLINE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22368" y="3082805"/>
            <a:ext cx="2939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F2C1D"/>
                </a:solidFill>
                <a:latin typeface="Arial"/>
                <a:cs typeface="Arial"/>
              </a:rPr>
              <a:t>Subhead goes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58667" y="-17685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28EC90F-B86B-8547-9AA7-2A49E4CB76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8248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9216" y="130175"/>
            <a:ext cx="7730383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cs typeface="Arial"/>
              </a:rPr>
              <a:t>Text</a:t>
            </a:r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22320448"/>
              </p:ext>
            </p:extLst>
          </p:nvPr>
        </p:nvGraphicFramePr>
        <p:xfrm>
          <a:off x="481722" y="1685138"/>
          <a:ext cx="2547938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1722" y="902621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"/>
                <a:cs typeface="Arial"/>
              </a:rPr>
              <a:t>Subhead information here</a:t>
            </a: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749863"/>
              </p:ext>
            </p:extLst>
          </p:nvPr>
        </p:nvGraphicFramePr>
        <p:xfrm>
          <a:off x="3312494" y="1685138"/>
          <a:ext cx="2548780" cy="25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754740"/>
              </p:ext>
            </p:extLst>
          </p:nvPr>
        </p:nvGraphicFramePr>
        <p:xfrm>
          <a:off x="6104742" y="1685138"/>
          <a:ext cx="2548780" cy="25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>
          <a:xfrm>
            <a:off x="499217" y="4577840"/>
            <a:ext cx="8158956" cy="124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Lorem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ipsum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dolor sit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amet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consectetur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adipiscing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elit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Mauris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vehicula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dui in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neque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dignissim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in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aliquet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nisl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ut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magna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vulputate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feugiat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Quisque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placerat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Integer 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arcu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vel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ante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bibendum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scelerisque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Class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aptent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taciti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sociosqu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ad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litora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torquent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per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conubia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nostra, per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inceptos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himenaeos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Integer ante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ultrices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id,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fringilla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dolor.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nec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lectus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tellus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35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85750" y="570972"/>
            <a:ext cx="3818890" cy="240590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>
                <a:solidFill>
                  <a:srgbClr val="4F2C1D"/>
                </a:solidFill>
                <a:latin typeface="Arial Bold"/>
                <a:cs typeface="Arial Bold"/>
              </a:rPr>
              <a:t>Headline For New Section Goes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5600" y="2729654"/>
            <a:ext cx="3644900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  <a:t>subhead to go here for </a:t>
            </a:r>
            <a:b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</a:br>
            <a: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  <a:t>new section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71395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4294967295"/>
          </p:nvPr>
        </p:nvSpPr>
        <p:spPr>
          <a:xfrm>
            <a:off x="481722" y="1744663"/>
            <a:ext cx="3653398" cy="264445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Lorem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ipsum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 sit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amet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consectetur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adipiscing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elit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Mauris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vehicula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dui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dignissim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aliquet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nisl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magna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vulputate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feugiat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Quisque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placerat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arcu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bibendum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scelerisque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Class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aptent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taciti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sociosqu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ad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litora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torquent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conubia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nostra,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inceptos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himenaeos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ultrices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id,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fringilla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nec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lectus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200" dirty="0">
              <a:latin typeface="Arial Regular"/>
              <a:cs typeface="Arial Regular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481722" y="122238"/>
            <a:ext cx="7747878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cs typeface="Arial"/>
              </a:rPr>
              <a:t>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1722" y="894154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 Regular"/>
                <a:cs typeface="Arial Regular"/>
              </a:rPr>
              <a:t>Subhead information here</a:t>
            </a: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3507CBEA-4CC9-2B45-B91D-C288AD0E8ACC}"/>
              </a:ext>
            </a:extLst>
          </p:cNvPr>
          <p:cNvSpPr txBox="1">
            <a:spLocks/>
          </p:cNvSpPr>
          <p:nvPr/>
        </p:nvSpPr>
        <p:spPr>
          <a:xfrm>
            <a:off x="4769242" y="1744663"/>
            <a:ext cx="3653398" cy="26444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200">
                <a:solidFill>
                  <a:srgbClr val="4F2C1D"/>
                </a:solidFill>
                <a:latin typeface="Arial Regular"/>
                <a:cs typeface="Arial Regular"/>
              </a:rPr>
              <a:t>Lorem ipsum dolor sit amet, consectetur adipiscing elit. Mauris vehicula dui in neque dignissim, in aliquet nisl varius. 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4F2C1D"/>
                </a:solidFill>
                <a:latin typeface="Arial Regular"/>
                <a:cs typeface="Arial Regular"/>
              </a:rPr>
              <a:t>Sed a erat ut magna vulputate feugiat. Quisque varius libero placerat erat lobortis congue. Integer a arcu vel ante bibendum scelerisque. 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4F2C1D"/>
                </a:solidFill>
                <a:latin typeface="Arial Regular"/>
                <a:cs typeface="Arial Regular"/>
              </a:rPr>
              <a:t>Class aptent taciti sociosqu ad litora torquent per conubia nostra, per inceptos himenaeos. Integer ante eros, lobortis ultrices libero id, fringilla congue dolor. Sed nec lectus tell us. </a:t>
            </a:r>
          </a:p>
          <a:p>
            <a:endParaRPr lang="en-US" sz="1200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200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311150" y="122767"/>
            <a:ext cx="315595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cs typeface="Arial"/>
              </a:rPr>
              <a:t>Text</a:t>
            </a:r>
            <a:endParaRPr lang="en-US" sz="28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1150" y="931846"/>
            <a:ext cx="334294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 Regular"/>
                <a:cs typeface="Arial Regular"/>
              </a:rPr>
              <a:t>Subhead information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250" y="1540933"/>
            <a:ext cx="32286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Lorem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ipsum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dolor sit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amet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consectetur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adipiscing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elit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Mauris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vehicula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dui in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neque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dignissim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, in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aliquet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nisl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a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ut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magna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vulputate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feugiat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Quisque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placerat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Integer a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arcu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vel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ante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bibendum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scelerisque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Class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aptent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taciti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sociosqu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ad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litora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torquent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per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conubia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nostra, per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inceptos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himenaeos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Integer ante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eros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ultrices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id,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fringilla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dolor.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nec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lectus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tellus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</a:p>
          <a:p>
            <a:endParaRPr lang="en-US" sz="1200" dirty="0">
              <a:latin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13560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420028"/>
              </p:ext>
            </p:extLst>
          </p:nvPr>
        </p:nvGraphicFramePr>
        <p:xfrm>
          <a:off x="1148272" y="1537701"/>
          <a:ext cx="6332444" cy="4477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1722" y="130175"/>
            <a:ext cx="7747878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cs typeface="Arial"/>
              </a:rPr>
              <a:t>Text</a:t>
            </a:r>
            <a:endParaRPr lang="en-US" sz="28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722" y="902621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 Regular"/>
                <a:cs typeface="Arial Regular"/>
              </a:rPr>
              <a:t>Subhead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173930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B09276"/>
      </a:dk2>
      <a:lt2>
        <a:srgbClr val="EEECE1"/>
      </a:lt2>
      <a:accent1>
        <a:srgbClr val="F5B71D"/>
      </a:accent1>
      <a:accent2>
        <a:srgbClr val="351D19"/>
      </a:accent2>
      <a:accent3>
        <a:srgbClr val="F6DCB8"/>
      </a:accent3>
      <a:accent4>
        <a:srgbClr val="FFEED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363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Bold</vt:lpstr>
      <vt:lpstr>Arial Reg</vt:lpstr>
      <vt:lpstr>Arial Regular</vt:lpstr>
      <vt:lpstr>Calibri</vt:lpstr>
      <vt:lpstr>Office Theme</vt:lpstr>
      <vt:lpstr>PowerPoint Presentation</vt:lpstr>
      <vt:lpstr>Headline: Text</vt:lpstr>
      <vt:lpstr>PowerPoint Presentation</vt:lpstr>
      <vt:lpstr>Headline: Text</vt:lpstr>
      <vt:lpstr>Headline: Text</vt:lpstr>
      <vt:lpstr>Headline: Text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77</cp:revision>
  <cp:lastPrinted>2017-04-13T15:17:54Z</cp:lastPrinted>
  <dcterms:created xsi:type="dcterms:W3CDTF">2010-04-12T23:12:02Z</dcterms:created>
  <dcterms:modified xsi:type="dcterms:W3CDTF">2019-02-11T19:09:33Z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