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theme/themeOverride4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93455" r:id="rId4"/>
  </p:sldMasterIdLst>
  <p:sldIdLst>
    <p:sldId id="256" r:id="rId5"/>
    <p:sldId id="257" r:id="rId6"/>
    <p:sldId id="258" r:id="rId7"/>
    <p:sldId id="259" r:id="rId8"/>
    <p:sldId id="260" r:id="rId9"/>
    <p:sldId id="261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F5B71D"/>
    <a:srgbClr val="7A6855"/>
    <a:srgbClr val="4F2C1D"/>
    <a:srgbClr val="21120F"/>
    <a:srgbClr val="584B3D"/>
    <a:srgbClr val="B9B0A1"/>
    <a:srgbClr val="EFB31D"/>
    <a:srgbClr val="908472"/>
    <a:srgbClr val="2E191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940" autoAdjust="0"/>
    <p:restoredTop sz="94732"/>
  </p:normalViewPr>
  <p:slideViewPr>
    <p:cSldViewPr snapToGrid="0" snapToObjects="1">
      <p:cViewPr>
        <p:scale>
          <a:sx n="195" d="100"/>
          <a:sy n="195" d="100"/>
        </p:scale>
        <p:origin x="520" y="1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49" d="100"/>
        <a:sy n="149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1.bin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2.bin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3.bin"/><Relationship Id="rId1" Type="http://schemas.openxmlformats.org/officeDocument/2006/relationships/themeOverride" Target="../theme/themeOverride3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4.bin"/><Relationship Id="rId1" Type="http://schemas.openxmlformats.org/officeDocument/2006/relationships/themeOverride" Target="../theme/themeOverrid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pieChart>
        <c:varyColors val="1"/>
        <c:ser>
          <c:idx val="0"/>
          <c:order val="0"/>
          <c:tx>
            <c:strRef>
              <c:f>'[Numbers for State of the University 2016 PP charts.xlsx]Sheet3'!$C$46</c:f>
              <c:strCache>
                <c:ptCount val="1"/>
                <c:pt idx="0">
                  <c:v>Transfers</c:v>
                </c:pt>
              </c:strCache>
            </c:strRef>
          </c:tx>
          <c:dPt>
            <c:idx val="0"/>
            <c:bubble3D val="0"/>
            <c:spPr>
              <a:solidFill>
                <a:srgbClr val="EFB31D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AD12-5F45-BB55-25D299601B9E}"/>
              </c:ext>
            </c:extLst>
          </c:dPt>
          <c:dPt>
            <c:idx val="1"/>
            <c:bubble3D val="0"/>
            <c:spPr>
              <a:solidFill>
                <a:srgbClr val="584B3D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AD12-5F45-BB55-25D299601B9E}"/>
              </c:ext>
            </c:extLst>
          </c:dPt>
          <c:dPt>
            <c:idx val="2"/>
            <c:bubble3D val="0"/>
            <c:spPr>
              <a:solidFill>
                <a:srgbClr val="90847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AD12-5F45-BB55-25D299601B9E}"/>
              </c:ext>
            </c:extLst>
          </c:dPt>
          <c:dPt>
            <c:idx val="3"/>
            <c:bubble3D val="0"/>
            <c:spPr>
              <a:solidFill>
                <a:srgbClr val="B9B0A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AD12-5F45-BB55-25D299601B9E}"/>
              </c:ext>
            </c:extLst>
          </c:dPt>
          <c:dPt>
            <c:idx val="4"/>
            <c:bubble3D val="0"/>
            <c:spPr>
              <a:solidFill>
                <a:srgbClr val="B9B0A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AD12-5F45-BB55-25D299601B9E}"/>
              </c:ext>
            </c:extLst>
          </c:dPt>
          <c:dPt>
            <c:idx val="5"/>
            <c:bubble3D val="0"/>
            <c:spPr>
              <a:solidFill>
                <a:srgbClr val="21120F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AD12-5F45-BB55-25D299601B9E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AD12-5F45-BB55-25D299601B9E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AD12-5F45-BB55-25D299601B9E}"/>
              </c:ext>
            </c:extLst>
          </c:dPt>
          <c:dLbls>
            <c:delete val="1"/>
          </c:dLbls>
          <c:cat>
            <c:strRef>
              <c:f>'[Numbers for State of the University 2016 PP charts.xlsx]Sheet3'!$A$47:$A$52</c:f>
              <c:strCache>
                <c:ptCount val="6"/>
                <c:pt idx="0">
                  <c:v>Asian/Pacific Islander</c:v>
                </c:pt>
                <c:pt idx="1">
                  <c:v>Black/African American</c:v>
                </c:pt>
                <c:pt idx="2">
                  <c:v>Hispanic/Latino</c:v>
                </c:pt>
                <c:pt idx="3">
                  <c:v>Native American</c:v>
                </c:pt>
                <c:pt idx="4">
                  <c:v>Multiethnic</c:v>
                </c:pt>
                <c:pt idx="5">
                  <c:v>White/Caucasian</c:v>
                </c:pt>
              </c:strCache>
            </c:strRef>
          </c:cat>
          <c:val>
            <c:numRef>
              <c:f>'[Numbers for State of the University 2016 PP charts.xlsx]Sheet3'!$C$47:$C$52</c:f>
              <c:numCache>
                <c:formatCode>0.0%</c:formatCode>
                <c:ptCount val="6"/>
                <c:pt idx="0">
                  <c:v>6.9000000000000006E-2</c:v>
                </c:pt>
                <c:pt idx="1">
                  <c:v>0.13100000000000001</c:v>
                </c:pt>
                <c:pt idx="2">
                  <c:v>0.187</c:v>
                </c:pt>
                <c:pt idx="3">
                  <c:v>6.0000000000000001E-3</c:v>
                </c:pt>
                <c:pt idx="4">
                  <c:v>2.8000000000000001E-2</c:v>
                </c:pt>
                <c:pt idx="5">
                  <c:v>0.57999999999999996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0-AD12-5F45-BB55-25D299601B9E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200"/>
      </a:pPr>
      <a:endParaRPr lang="en-US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pieChart>
        <c:varyColors val="1"/>
        <c:ser>
          <c:idx val="0"/>
          <c:order val="0"/>
          <c:tx>
            <c:strRef>
              <c:f>'[Numbers for State of the University 2016 PP charts.xlsx]Sheet3'!$C$46</c:f>
              <c:strCache>
                <c:ptCount val="1"/>
                <c:pt idx="0">
                  <c:v>Transfers</c:v>
                </c:pt>
              </c:strCache>
            </c:strRef>
          </c:tx>
          <c:dPt>
            <c:idx val="0"/>
            <c:bubble3D val="0"/>
            <c:spPr>
              <a:solidFill>
                <a:srgbClr val="EFB31D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C31B-974C-BC50-2F12371225A4}"/>
              </c:ext>
            </c:extLst>
          </c:dPt>
          <c:dPt>
            <c:idx val="1"/>
            <c:bubble3D val="0"/>
            <c:spPr>
              <a:solidFill>
                <a:srgbClr val="584B3D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C31B-974C-BC50-2F12371225A4}"/>
              </c:ext>
            </c:extLst>
          </c:dPt>
          <c:dPt>
            <c:idx val="2"/>
            <c:bubble3D val="0"/>
            <c:spPr>
              <a:solidFill>
                <a:srgbClr val="90847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C31B-974C-BC50-2F12371225A4}"/>
              </c:ext>
            </c:extLst>
          </c:dPt>
          <c:dPt>
            <c:idx val="3"/>
            <c:bubble3D val="0"/>
            <c:spPr>
              <a:solidFill>
                <a:srgbClr val="B9B0A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C31B-974C-BC50-2F12371225A4}"/>
              </c:ext>
            </c:extLst>
          </c:dPt>
          <c:dPt>
            <c:idx val="4"/>
            <c:bubble3D val="0"/>
            <c:spPr>
              <a:solidFill>
                <a:srgbClr val="B9B0A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C31B-974C-BC50-2F12371225A4}"/>
              </c:ext>
            </c:extLst>
          </c:dPt>
          <c:dPt>
            <c:idx val="5"/>
            <c:bubble3D val="0"/>
            <c:spPr>
              <a:solidFill>
                <a:srgbClr val="21120F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C31B-974C-BC50-2F12371225A4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C31B-974C-BC50-2F12371225A4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C31B-974C-BC50-2F12371225A4}"/>
              </c:ext>
            </c:extLst>
          </c:dPt>
          <c:dLbls>
            <c:delete val="1"/>
          </c:dLbls>
          <c:cat>
            <c:strRef>
              <c:f>'[Numbers for State of the University 2016 PP charts.xlsx]Sheet3'!$A$47:$A$52</c:f>
              <c:strCache>
                <c:ptCount val="6"/>
                <c:pt idx="0">
                  <c:v>Asian/Pacific Islander</c:v>
                </c:pt>
                <c:pt idx="1">
                  <c:v>Black/African American</c:v>
                </c:pt>
                <c:pt idx="2">
                  <c:v>Hispanic/Latino</c:v>
                </c:pt>
                <c:pt idx="3">
                  <c:v>Native American</c:v>
                </c:pt>
                <c:pt idx="4">
                  <c:v>Multiethnic</c:v>
                </c:pt>
                <c:pt idx="5">
                  <c:v>White/Caucasian</c:v>
                </c:pt>
              </c:strCache>
            </c:strRef>
          </c:cat>
          <c:val>
            <c:numRef>
              <c:f>'[Numbers for State of the University 2016 PP charts.xlsx]Sheet3'!$C$47:$C$52</c:f>
              <c:numCache>
                <c:formatCode>0.0%</c:formatCode>
                <c:ptCount val="6"/>
                <c:pt idx="0">
                  <c:v>6.9000000000000006E-2</c:v>
                </c:pt>
                <c:pt idx="1">
                  <c:v>0.13100000000000001</c:v>
                </c:pt>
                <c:pt idx="2">
                  <c:v>0.187</c:v>
                </c:pt>
                <c:pt idx="3">
                  <c:v>6.0000000000000001E-3</c:v>
                </c:pt>
                <c:pt idx="4">
                  <c:v>2.8000000000000001E-2</c:v>
                </c:pt>
                <c:pt idx="5">
                  <c:v>0.57999999999999996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0-C31B-974C-BC50-2F12371225A4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200"/>
      </a:pPr>
      <a:endParaRPr lang="en-US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pieChart>
        <c:varyColors val="1"/>
        <c:ser>
          <c:idx val="0"/>
          <c:order val="0"/>
          <c:tx>
            <c:strRef>
              <c:f>'[Numbers for State of the University 2016 PP charts.xlsx]Sheet3'!$C$46</c:f>
              <c:strCache>
                <c:ptCount val="1"/>
                <c:pt idx="0">
                  <c:v>Transfers</c:v>
                </c:pt>
              </c:strCache>
            </c:strRef>
          </c:tx>
          <c:dPt>
            <c:idx val="0"/>
            <c:bubble3D val="0"/>
            <c:spPr>
              <a:solidFill>
                <a:srgbClr val="EFB31D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1E06-1F4B-B707-62DF7637AC27}"/>
              </c:ext>
            </c:extLst>
          </c:dPt>
          <c:dPt>
            <c:idx val="1"/>
            <c:bubble3D val="0"/>
            <c:spPr>
              <a:solidFill>
                <a:srgbClr val="584B3D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1E06-1F4B-B707-62DF7637AC27}"/>
              </c:ext>
            </c:extLst>
          </c:dPt>
          <c:dPt>
            <c:idx val="2"/>
            <c:bubble3D val="0"/>
            <c:spPr>
              <a:solidFill>
                <a:srgbClr val="90847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1E06-1F4B-B707-62DF7637AC27}"/>
              </c:ext>
            </c:extLst>
          </c:dPt>
          <c:dPt>
            <c:idx val="3"/>
            <c:bubble3D val="0"/>
            <c:spPr>
              <a:solidFill>
                <a:srgbClr val="B9B0A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1E06-1F4B-B707-62DF7637AC27}"/>
              </c:ext>
            </c:extLst>
          </c:dPt>
          <c:dPt>
            <c:idx val="4"/>
            <c:bubble3D val="0"/>
            <c:spPr>
              <a:solidFill>
                <a:srgbClr val="B9B0A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1E06-1F4B-B707-62DF7637AC27}"/>
              </c:ext>
            </c:extLst>
          </c:dPt>
          <c:dPt>
            <c:idx val="5"/>
            <c:bubble3D val="0"/>
            <c:spPr>
              <a:solidFill>
                <a:srgbClr val="21120F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1E06-1F4B-B707-62DF7637AC27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1E06-1F4B-B707-62DF7637AC27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1E06-1F4B-B707-62DF7637AC27}"/>
              </c:ext>
            </c:extLst>
          </c:dPt>
          <c:dLbls>
            <c:delete val="1"/>
          </c:dLbls>
          <c:cat>
            <c:strRef>
              <c:f>'[Numbers for State of the University 2016 PP charts.xlsx]Sheet3'!$A$47:$A$52</c:f>
              <c:strCache>
                <c:ptCount val="6"/>
                <c:pt idx="0">
                  <c:v>Asian/Pacific Islander</c:v>
                </c:pt>
                <c:pt idx="1">
                  <c:v>Black/African American</c:v>
                </c:pt>
                <c:pt idx="2">
                  <c:v>Hispanic/Latino</c:v>
                </c:pt>
                <c:pt idx="3">
                  <c:v>Native American</c:v>
                </c:pt>
                <c:pt idx="4">
                  <c:v>Multiethnic</c:v>
                </c:pt>
                <c:pt idx="5">
                  <c:v>White/Caucasian</c:v>
                </c:pt>
              </c:strCache>
            </c:strRef>
          </c:cat>
          <c:val>
            <c:numRef>
              <c:f>'[Numbers for State of the University 2016 PP charts.xlsx]Sheet3'!$C$47:$C$52</c:f>
              <c:numCache>
                <c:formatCode>0.0%</c:formatCode>
                <c:ptCount val="6"/>
                <c:pt idx="0">
                  <c:v>6.9000000000000006E-2</c:v>
                </c:pt>
                <c:pt idx="1">
                  <c:v>0.13100000000000001</c:v>
                </c:pt>
                <c:pt idx="2">
                  <c:v>0.187</c:v>
                </c:pt>
                <c:pt idx="3">
                  <c:v>6.0000000000000001E-3</c:v>
                </c:pt>
                <c:pt idx="4">
                  <c:v>2.8000000000000001E-2</c:v>
                </c:pt>
                <c:pt idx="5">
                  <c:v>0.57999999999999996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0-1E06-1F4B-B707-62DF7637AC27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200"/>
      </a:pPr>
      <a:endParaRPr lang="en-US"/>
    </a:p>
  </c:txPr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rgbClr val="591F00"/>
                </a:solidFill>
                <a:latin typeface="+mn-lt"/>
                <a:ea typeface="+mn-ea"/>
                <a:cs typeface="+mn-cs"/>
              </a:defRPr>
            </a:pPr>
            <a:r>
              <a:rPr lang="en-US" baseline="0" dirty="0">
                <a:solidFill>
                  <a:srgbClr val="591F00"/>
                </a:solidFill>
                <a:latin typeface="Arial"/>
              </a:rPr>
              <a:t>Operating Expenses</a:t>
            </a:r>
          </a:p>
          <a:p>
            <a:pPr>
              <a:defRPr sz="1400" b="0" i="0" u="none" strike="noStrike" kern="1200" spc="0" baseline="0">
                <a:solidFill>
                  <a:srgbClr val="591F00"/>
                </a:solidFill>
                <a:latin typeface="+mn-lt"/>
                <a:ea typeface="+mn-ea"/>
                <a:cs typeface="+mn-cs"/>
              </a:defRPr>
            </a:pPr>
            <a:r>
              <a:rPr lang="en-US" sz="1200" i="1" baseline="0" dirty="0">
                <a:solidFill>
                  <a:srgbClr val="591F00"/>
                </a:solidFill>
                <a:latin typeface="Arial"/>
              </a:rPr>
              <a:t>($ in thousands)</a:t>
            </a:r>
            <a:endParaRPr lang="en-US" sz="1200" i="1" dirty="0">
              <a:solidFill>
                <a:srgbClr val="591F00"/>
              </a:solidFill>
              <a:latin typeface="Arial"/>
            </a:endParaRPr>
          </a:p>
        </c:rich>
      </c:tx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'[Finance Data.xlsx]Operating Expenses'!$A$3</c:f>
              <c:strCache>
                <c:ptCount val="1"/>
                <c:pt idx="0">
                  <c:v>Salaries and Wages</c:v>
                </c:pt>
              </c:strCache>
            </c:strRef>
          </c:tx>
          <c:spPr>
            <a:solidFill>
              <a:srgbClr val="21120F"/>
            </a:solidFill>
            <a:ln>
              <a:noFill/>
            </a:ln>
            <a:effectLst/>
          </c:spPr>
          <c:invertIfNegative val="0"/>
          <c:cat>
            <c:strRef>
              <c:f>'[Finance Data.xlsx]Operating Expenses'!$B$2:$E$2</c:f>
              <c:strCache>
                <c:ptCount val="4"/>
                <c:pt idx="0">
                  <c:v>8/31/2014</c:v>
                </c:pt>
                <c:pt idx="1">
                  <c:v>8/31/2015</c:v>
                </c:pt>
                <c:pt idx="2">
                  <c:v>8/31/16 (preliminary)</c:v>
                </c:pt>
                <c:pt idx="3">
                  <c:v>8/31/17 (forecast)</c:v>
                </c:pt>
              </c:strCache>
            </c:strRef>
          </c:cat>
          <c:val>
            <c:numRef>
              <c:f>'[Finance Data.xlsx]Operating Expenses'!$B$3:$E$3</c:f>
              <c:numCache>
                <c:formatCode>#,##0</c:formatCode>
                <c:ptCount val="4"/>
                <c:pt idx="0">
                  <c:v>99101</c:v>
                </c:pt>
                <c:pt idx="1">
                  <c:v>102356</c:v>
                </c:pt>
                <c:pt idx="2">
                  <c:v>103914</c:v>
                </c:pt>
                <c:pt idx="3">
                  <c:v>110000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816-334D-A24B-A2B811A5EEAA}"/>
            </c:ext>
          </c:extLst>
        </c:ser>
        <c:ser>
          <c:idx val="1"/>
          <c:order val="1"/>
          <c:tx>
            <c:strRef>
              <c:f>'[Finance Data.xlsx]Operating Expenses'!$A$4</c:f>
              <c:strCache>
                <c:ptCount val="1"/>
                <c:pt idx="0">
                  <c:v>Fringe Benefits</c:v>
                </c:pt>
              </c:strCache>
            </c:strRef>
          </c:tx>
          <c:spPr>
            <a:solidFill>
              <a:srgbClr val="EFB31D"/>
            </a:solidFill>
            <a:ln>
              <a:noFill/>
            </a:ln>
            <a:effectLst/>
          </c:spPr>
          <c:invertIfNegative val="0"/>
          <c:cat>
            <c:strRef>
              <c:f>'[Finance Data.xlsx]Operating Expenses'!$B$2:$E$2</c:f>
              <c:strCache>
                <c:ptCount val="4"/>
                <c:pt idx="0">
                  <c:v>8/31/2014</c:v>
                </c:pt>
                <c:pt idx="1">
                  <c:v>8/31/2015</c:v>
                </c:pt>
                <c:pt idx="2">
                  <c:v>8/31/16 (preliminary)</c:v>
                </c:pt>
                <c:pt idx="3">
                  <c:v>8/31/17 (forecast)</c:v>
                </c:pt>
              </c:strCache>
            </c:strRef>
          </c:cat>
          <c:val>
            <c:numRef>
              <c:f>'[Finance Data.xlsx]Operating Expenses'!$B$4:$E$4</c:f>
              <c:numCache>
                <c:formatCode>#,##0</c:formatCode>
                <c:ptCount val="4"/>
                <c:pt idx="0" formatCode="General">
                  <c:v>29310</c:v>
                </c:pt>
                <c:pt idx="1">
                  <c:v>31803</c:v>
                </c:pt>
                <c:pt idx="2">
                  <c:v>33002</c:v>
                </c:pt>
                <c:pt idx="3">
                  <c:v>35300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816-334D-A24B-A2B811A5EEAA}"/>
            </c:ext>
          </c:extLst>
        </c:ser>
        <c:ser>
          <c:idx val="2"/>
          <c:order val="2"/>
          <c:tx>
            <c:strRef>
              <c:f>'[Finance Data.xlsx]Operating Expenses'!$A$5</c:f>
              <c:strCache>
                <c:ptCount val="1"/>
                <c:pt idx="0">
                  <c:v>Operating Expenses</c:v>
                </c:pt>
              </c:strCache>
            </c:strRef>
          </c:tx>
          <c:spPr>
            <a:solidFill>
              <a:srgbClr val="584B3D"/>
            </a:solidFill>
            <a:ln>
              <a:noFill/>
            </a:ln>
            <a:effectLst/>
          </c:spPr>
          <c:invertIfNegative val="0"/>
          <c:cat>
            <c:strRef>
              <c:f>'[Finance Data.xlsx]Operating Expenses'!$B$2:$E$2</c:f>
              <c:strCache>
                <c:ptCount val="4"/>
                <c:pt idx="0">
                  <c:v>8/31/2014</c:v>
                </c:pt>
                <c:pt idx="1">
                  <c:v>8/31/2015</c:v>
                </c:pt>
                <c:pt idx="2">
                  <c:v>8/31/16 (preliminary)</c:v>
                </c:pt>
                <c:pt idx="3">
                  <c:v>8/31/17 (forecast)</c:v>
                </c:pt>
              </c:strCache>
            </c:strRef>
          </c:cat>
          <c:val>
            <c:numRef>
              <c:f>'[Finance Data.xlsx]Operating Expenses'!$B$5:$E$5</c:f>
              <c:numCache>
                <c:formatCode>#,##0</c:formatCode>
                <c:ptCount val="4"/>
                <c:pt idx="0">
                  <c:v>34428</c:v>
                </c:pt>
                <c:pt idx="1">
                  <c:v>33747</c:v>
                </c:pt>
                <c:pt idx="2">
                  <c:v>34865</c:v>
                </c:pt>
                <c:pt idx="3">
                  <c:v>39500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7816-334D-A24B-A2B811A5EEAA}"/>
            </c:ext>
          </c:extLst>
        </c:ser>
        <c:ser>
          <c:idx val="3"/>
          <c:order val="3"/>
          <c:tx>
            <c:strRef>
              <c:f>'[Finance Data.xlsx]Operating Expenses'!$A$6</c:f>
              <c:strCache>
                <c:ptCount val="1"/>
                <c:pt idx="0">
                  <c:v>Student Remission</c:v>
                </c:pt>
              </c:strCache>
            </c:strRef>
          </c:tx>
          <c:spPr>
            <a:solidFill>
              <a:srgbClr val="908472"/>
            </a:solidFill>
            <a:ln>
              <a:solidFill>
                <a:srgbClr val="CAC2B0"/>
              </a:solidFill>
            </a:ln>
            <a:effectLst/>
          </c:spPr>
          <c:invertIfNegative val="0"/>
          <c:cat>
            <c:strRef>
              <c:f>'[Finance Data.xlsx]Operating Expenses'!$B$2:$E$2</c:f>
              <c:strCache>
                <c:ptCount val="4"/>
                <c:pt idx="0">
                  <c:v>8/31/2014</c:v>
                </c:pt>
                <c:pt idx="1">
                  <c:v>8/31/2015</c:v>
                </c:pt>
                <c:pt idx="2">
                  <c:v>8/31/16 (preliminary)</c:v>
                </c:pt>
                <c:pt idx="3">
                  <c:v>8/31/17 (forecast)</c:v>
                </c:pt>
              </c:strCache>
            </c:strRef>
          </c:cat>
          <c:val>
            <c:numRef>
              <c:f>'[Finance Data.xlsx]Operating Expenses'!$B$6:$E$6</c:f>
              <c:numCache>
                <c:formatCode>#,##0</c:formatCode>
                <c:ptCount val="4"/>
                <c:pt idx="0">
                  <c:v>5329</c:v>
                </c:pt>
                <c:pt idx="1">
                  <c:v>5366</c:v>
                </c:pt>
                <c:pt idx="2">
                  <c:v>5049</c:v>
                </c:pt>
                <c:pt idx="3">
                  <c:v>5700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7816-334D-A24B-A2B811A5EEAA}"/>
            </c:ext>
          </c:extLst>
        </c:ser>
        <c:ser>
          <c:idx val="4"/>
          <c:order val="4"/>
          <c:tx>
            <c:strRef>
              <c:f>'[Finance Data.xlsx]Operating Expenses'!$A$7</c:f>
              <c:strCache>
                <c:ptCount val="1"/>
                <c:pt idx="0">
                  <c:v>Debt Service</c:v>
                </c:pt>
              </c:strCache>
            </c:strRef>
          </c:tx>
          <c:spPr>
            <a:solidFill>
              <a:srgbClr val="B9B0A1"/>
            </a:solidFill>
            <a:ln>
              <a:noFill/>
            </a:ln>
            <a:effectLst/>
          </c:spPr>
          <c:invertIfNegative val="0"/>
          <c:cat>
            <c:strRef>
              <c:f>'[Finance Data.xlsx]Operating Expenses'!$B$2:$E$2</c:f>
              <c:strCache>
                <c:ptCount val="4"/>
                <c:pt idx="0">
                  <c:v>8/31/2014</c:v>
                </c:pt>
                <c:pt idx="1">
                  <c:v>8/31/2015</c:v>
                </c:pt>
                <c:pt idx="2">
                  <c:v>8/31/16 (preliminary)</c:v>
                </c:pt>
                <c:pt idx="3">
                  <c:v>8/31/17 (forecast)</c:v>
                </c:pt>
              </c:strCache>
            </c:strRef>
          </c:cat>
          <c:val>
            <c:numRef>
              <c:f>'[Finance Data.xlsx]Operating Expenses'!$B$7:$E$7</c:f>
              <c:numCache>
                <c:formatCode>#,##0</c:formatCode>
                <c:ptCount val="4"/>
                <c:pt idx="0">
                  <c:v>9554</c:v>
                </c:pt>
                <c:pt idx="1">
                  <c:v>7613</c:v>
                </c:pt>
                <c:pt idx="2">
                  <c:v>8064</c:v>
                </c:pt>
                <c:pt idx="3">
                  <c:v>8500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7816-334D-A24B-A2B811A5EEAA}"/>
            </c:ext>
          </c:extLst>
        </c:ser>
        <c:ser>
          <c:idx val="5"/>
          <c:order val="5"/>
          <c:tx>
            <c:strRef>
              <c:f>'[Finance Data.xlsx]Operating Expenses'!$A$8</c:f>
              <c:strCache>
                <c:ptCount val="1"/>
                <c:pt idx="0">
                  <c:v>Capital Improvements</c:v>
                </c:pt>
              </c:strCache>
            </c:strRef>
          </c:tx>
          <c:spPr>
            <a:solidFill>
              <a:srgbClr val="CAC2B0"/>
            </a:solidFill>
            <a:ln>
              <a:noFill/>
            </a:ln>
            <a:effectLst/>
          </c:spPr>
          <c:invertIfNegative val="0"/>
          <c:cat>
            <c:strRef>
              <c:f>'[Finance Data.xlsx]Operating Expenses'!$B$2:$E$2</c:f>
              <c:strCache>
                <c:ptCount val="4"/>
                <c:pt idx="0">
                  <c:v>8/31/2014</c:v>
                </c:pt>
                <c:pt idx="1">
                  <c:v>8/31/2015</c:v>
                </c:pt>
                <c:pt idx="2">
                  <c:v>8/31/16 (preliminary)</c:v>
                </c:pt>
                <c:pt idx="3">
                  <c:v>8/31/17 (forecast)</c:v>
                </c:pt>
              </c:strCache>
            </c:strRef>
          </c:cat>
          <c:val>
            <c:numRef>
              <c:f>'[Finance Data.xlsx]Operating Expenses'!$B$8:$E$8</c:f>
              <c:numCache>
                <c:formatCode>#,##0</c:formatCode>
                <c:ptCount val="4"/>
                <c:pt idx="0">
                  <c:v>2767</c:v>
                </c:pt>
                <c:pt idx="1">
                  <c:v>4816</c:v>
                </c:pt>
                <c:pt idx="2">
                  <c:v>4086</c:v>
                </c:pt>
                <c:pt idx="3">
                  <c:v>5000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7816-334D-A24B-A2B811A5EEA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-2071258552"/>
        <c:axId val="-2071876152"/>
      </c:barChart>
      <c:catAx>
        <c:axId val="-20712585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rgbClr val="591F00">
                <a:alpha val="50000"/>
              </a:srgb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591F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2071876152"/>
        <c:crosses val="autoZero"/>
        <c:auto val="1"/>
        <c:lblAlgn val="ctr"/>
        <c:lblOffset val="100"/>
        <c:noMultiLvlLbl val="0"/>
      </c:catAx>
      <c:valAx>
        <c:axId val="-207187615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rgbClr val="591F00">
                  <a:alpha val="50000"/>
                </a:srgb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591F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207125855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rgbClr val="591F00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2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" name="Picture 31">
            <a:extLst>
              <a:ext uri="{FF2B5EF4-FFF2-40B4-BE49-F238E27FC236}">
                <a16:creationId xmlns:a16="http://schemas.microsoft.com/office/drawing/2014/main" id="{9FF3677D-93D3-8243-B9F7-5433EF4B33D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4D5140DD-BC82-094F-83A5-85D78380F866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428298" y="5881036"/>
            <a:ext cx="1487562" cy="647365"/>
          </a:xfrm>
          <a:prstGeom prst="rect">
            <a:avLst/>
          </a:prstGeom>
        </p:spPr>
      </p:pic>
      <p:sp>
        <p:nvSpPr>
          <p:cNvPr id="34" name="Picture Placeholder 7">
            <a:extLst>
              <a:ext uri="{FF2B5EF4-FFF2-40B4-BE49-F238E27FC236}">
                <a16:creationId xmlns:a16="http://schemas.microsoft.com/office/drawing/2014/main" id="{331B412B-512B-FB46-8E77-9BDC60A53421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6084571" cy="6864530"/>
          </a:xfrm>
          <a:custGeom>
            <a:avLst/>
            <a:gdLst>
              <a:gd name="connsiteX0" fmla="*/ 0 w 4895850"/>
              <a:gd name="connsiteY0" fmla="*/ 0 h 6858000"/>
              <a:gd name="connsiteX1" fmla="*/ 4895850 w 4895850"/>
              <a:gd name="connsiteY1" fmla="*/ 0 h 6858000"/>
              <a:gd name="connsiteX2" fmla="*/ 4895850 w 4895850"/>
              <a:gd name="connsiteY2" fmla="*/ 6858000 h 6858000"/>
              <a:gd name="connsiteX3" fmla="*/ 0 w 4895850"/>
              <a:gd name="connsiteY3" fmla="*/ 6858000 h 6858000"/>
              <a:gd name="connsiteX4" fmla="*/ 0 w 4895850"/>
              <a:gd name="connsiteY4" fmla="*/ 0 h 6858000"/>
              <a:gd name="connsiteX0" fmla="*/ 0 w 6078039"/>
              <a:gd name="connsiteY0" fmla="*/ 0 h 6858000"/>
              <a:gd name="connsiteX1" fmla="*/ 6078039 w 6078039"/>
              <a:gd name="connsiteY1" fmla="*/ 13062 h 6858000"/>
              <a:gd name="connsiteX2" fmla="*/ 4895850 w 6078039"/>
              <a:gd name="connsiteY2" fmla="*/ 6858000 h 6858000"/>
              <a:gd name="connsiteX3" fmla="*/ 0 w 6078039"/>
              <a:gd name="connsiteY3" fmla="*/ 6858000 h 6858000"/>
              <a:gd name="connsiteX4" fmla="*/ 0 w 6078039"/>
              <a:gd name="connsiteY4" fmla="*/ 0 h 6858000"/>
              <a:gd name="connsiteX0" fmla="*/ 0 w 6078039"/>
              <a:gd name="connsiteY0" fmla="*/ 0 h 6858000"/>
              <a:gd name="connsiteX1" fmla="*/ 6078039 w 6078039"/>
              <a:gd name="connsiteY1" fmla="*/ 13062 h 6858000"/>
              <a:gd name="connsiteX2" fmla="*/ 1447256 w 6078039"/>
              <a:gd name="connsiteY2" fmla="*/ 6851468 h 6858000"/>
              <a:gd name="connsiteX3" fmla="*/ 0 w 6078039"/>
              <a:gd name="connsiteY3" fmla="*/ 6858000 h 6858000"/>
              <a:gd name="connsiteX4" fmla="*/ 0 w 6078039"/>
              <a:gd name="connsiteY4" fmla="*/ 0 h 6858000"/>
              <a:gd name="connsiteX0" fmla="*/ 0 w 6078039"/>
              <a:gd name="connsiteY0" fmla="*/ 0 h 6858000"/>
              <a:gd name="connsiteX1" fmla="*/ 6078039 w 6078039"/>
              <a:gd name="connsiteY1" fmla="*/ 13062 h 6858000"/>
              <a:gd name="connsiteX2" fmla="*/ 1146810 w 6078039"/>
              <a:gd name="connsiteY2" fmla="*/ 6851468 h 6858000"/>
              <a:gd name="connsiteX3" fmla="*/ 0 w 6078039"/>
              <a:gd name="connsiteY3" fmla="*/ 6858000 h 6858000"/>
              <a:gd name="connsiteX4" fmla="*/ 0 w 6078039"/>
              <a:gd name="connsiteY4" fmla="*/ 0 h 6858000"/>
              <a:gd name="connsiteX0" fmla="*/ 0 w 6078039"/>
              <a:gd name="connsiteY0" fmla="*/ 0 h 6858000"/>
              <a:gd name="connsiteX1" fmla="*/ 6078039 w 6078039"/>
              <a:gd name="connsiteY1" fmla="*/ 13062 h 6858000"/>
              <a:gd name="connsiteX2" fmla="*/ 885553 w 6078039"/>
              <a:gd name="connsiteY2" fmla="*/ 6851468 h 6858000"/>
              <a:gd name="connsiteX3" fmla="*/ 0 w 6078039"/>
              <a:gd name="connsiteY3" fmla="*/ 6858000 h 6858000"/>
              <a:gd name="connsiteX4" fmla="*/ 0 w 6078039"/>
              <a:gd name="connsiteY4" fmla="*/ 0 h 6858000"/>
              <a:gd name="connsiteX0" fmla="*/ 0 w 6078039"/>
              <a:gd name="connsiteY0" fmla="*/ 0 h 6858000"/>
              <a:gd name="connsiteX1" fmla="*/ 6078039 w 6078039"/>
              <a:gd name="connsiteY1" fmla="*/ 13062 h 6858000"/>
              <a:gd name="connsiteX2" fmla="*/ 676547 w 6078039"/>
              <a:gd name="connsiteY2" fmla="*/ 6851468 h 6858000"/>
              <a:gd name="connsiteX3" fmla="*/ 0 w 6078039"/>
              <a:gd name="connsiteY3" fmla="*/ 6858000 h 6858000"/>
              <a:gd name="connsiteX4" fmla="*/ 0 w 6078039"/>
              <a:gd name="connsiteY4" fmla="*/ 0 h 6858000"/>
              <a:gd name="connsiteX0" fmla="*/ 0 w 6078039"/>
              <a:gd name="connsiteY0" fmla="*/ 0 h 6858000"/>
              <a:gd name="connsiteX1" fmla="*/ 6078039 w 6078039"/>
              <a:gd name="connsiteY1" fmla="*/ 13062 h 6858000"/>
              <a:gd name="connsiteX2" fmla="*/ 493667 w 6078039"/>
              <a:gd name="connsiteY2" fmla="*/ 6851468 h 6858000"/>
              <a:gd name="connsiteX3" fmla="*/ 0 w 6078039"/>
              <a:gd name="connsiteY3" fmla="*/ 6858000 h 6858000"/>
              <a:gd name="connsiteX4" fmla="*/ 0 w 6078039"/>
              <a:gd name="connsiteY4" fmla="*/ 0 h 6858000"/>
              <a:gd name="connsiteX0" fmla="*/ 0 w 6078039"/>
              <a:gd name="connsiteY0" fmla="*/ 0 h 6864531"/>
              <a:gd name="connsiteX1" fmla="*/ 6078039 w 6078039"/>
              <a:gd name="connsiteY1" fmla="*/ 13062 h 6864531"/>
              <a:gd name="connsiteX2" fmla="*/ 461009 w 6078039"/>
              <a:gd name="connsiteY2" fmla="*/ 6864531 h 6864531"/>
              <a:gd name="connsiteX3" fmla="*/ 0 w 6078039"/>
              <a:gd name="connsiteY3" fmla="*/ 6858000 h 6864531"/>
              <a:gd name="connsiteX4" fmla="*/ 0 w 6078039"/>
              <a:gd name="connsiteY4" fmla="*/ 0 h 6864531"/>
              <a:gd name="connsiteX0" fmla="*/ 0 w 6078039"/>
              <a:gd name="connsiteY0" fmla="*/ 0 h 6858000"/>
              <a:gd name="connsiteX1" fmla="*/ 6078039 w 6078039"/>
              <a:gd name="connsiteY1" fmla="*/ 13062 h 6858000"/>
              <a:gd name="connsiteX2" fmla="*/ 389164 w 6078039"/>
              <a:gd name="connsiteY2" fmla="*/ 6844936 h 6858000"/>
              <a:gd name="connsiteX3" fmla="*/ 0 w 6078039"/>
              <a:gd name="connsiteY3" fmla="*/ 6858000 h 6858000"/>
              <a:gd name="connsiteX4" fmla="*/ 0 w 6078039"/>
              <a:gd name="connsiteY4" fmla="*/ 0 h 6858000"/>
              <a:gd name="connsiteX0" fmla="*/ 0 w 6078039"/>
              <a:gd name="connsiteY0" fmla="*/ 0 h 6864530"/>
              <a:gd name="connsiteX1" fmla="*/ 6078039 w 6078039"/>
              <a:gd name="connsiteY1" fmla="*/ 13062 h 6864530"/>
              <a:gd name="connsiteX2" fmla="*/ 284661 w 6078039"/>
              <a:gd name="connsiteY2" fmla="*/ 6864530 h 6864530"/>
              <a:gd name="connsiteX3" fmla="*/ 0 w 6078039"/>
              <a:gd name="connsiteY3" fmla="*/ 6858000 h 6864530"/>
              <a:gd name="connsiteX4" fmla="*/ 0 w 6078039"/>
              <a:gd name="connsiteY4" fmla="*/ 0 h 6864530"/>
              <a:gd name="connsiteX0" fmla="*/ 0 w 6078039"/>
              <a:gd name="connsiteY0" fmla="*/ 0 h 6858000"/>
              <a:gd name="connsiteX1" fmla="*/ 6078039 w 6078039"/>
              <a:gd name="connsiteY1" fmla="*/ 13062 h 6858000"/>
              <a:gd name="connsiteX2" fmla="*/ 232409 w 6078039"/>
              <a:gd name="connsiteY2" fmla="*/ 6838404 h 6858000"/>
              <a:gd name="connsiteX3" fmla="*/ 0 w 6078039"/>
              <a:gd name="connsiteY3" fmla="*/ 6858000 h 6858000"/>
              <a:gd name="connsiteX4" fmla="*/ 0 w 6078039"/>
              <a:gd name="connsiteY4" fmla="*/ 0 h 6858000"/>
              <a:gd name="connsiteX0" fmla="*/ 0 w 6078039"/>
              <a:gd name="connsiteY0" fmla="*/ 0 h 6858000"/>
              <a:gd name="connsiteX1" fmla="*/ 6078039 w 6078039"/>
              <a:gd name="connsiteY1" fmla="*/ 13062 h 6858000"/>
              <a:gd name="connsiteX2" fmla="*/ 199752 w 6078039"/>
              <a:gd name="connsiteY2" fmla="*/ 6799215 h 6858000"/>
              <a:gd name="connsiteX3" fmla="*/ 0 w 6078039"/>
              <a:gd name="connsiteY3" fmla="*/ 6858000 h 6858000"/>
              <a:gd name="connsiteX4" fmla="*/ 0 w 6078039"/>
              <a:gd name="connsiteY4" fmla="*/ 0 h 6858000"/>
              <a:gd name="connsiteX0" fmla="*/ 0 w 6078039"/>
              <a:gd name="connsiteY0" fmla="*/ 0 h 6858000"/>
              <a:gd name="connsiteX1" fmla="*/ 6078039 w 6078039"/>
              <a:gd name="connsiteY1" fmla="*/ 13062 h 6858000"/>
              <a:gd name="connsiteX2" fmla="*/ 219346 w 6078039"/>
              <a:gd name="connsiteY2" fmla="*/ 6851466 h 6858000"/>
              <a:gd name="connsiteX3" fmla="*/ 0 w 6078039"/>
              <a:gd name="connsiteY3" fmla="*/ 6858000 h 6858000"/>
              <a:gd name="connsiteX4" fmla="*/ 0 w 6078039"/>
              <a:gd name="connsiteY4" fmla="*/ 0 h 6858000"/>
              <a:gd name="connsiteX0" fmla="*/ 0 w 6084571"/>
              <a:gd name="connsiteY0" fmla="*/ 1 h 6858001"/>
              <a:gd name="connsiteX1" fmla="*/ 6084571 w 6084571"/>
              <a:gd name="connsiteY1" fmla="*/ 0 h 6858001"/>
              <a:gd name="connsiteX2" fmla="*/ 219346 w 6084571"/>
              <a:gd name="connsiteY2" fmla="*/ 6851467 h 6858001"/>
              <a:gd name="connsiteX3" fmla="*/ 0 w 6084571"/>
              <a:gd name="connsiteY3" fmla="*/ 6858001 h 6858001"/>
              <a:gd name="connsiteX4" fmla="*/ 0 w 6084571"/>
              <a:gd name="connsiteY4" fmla="*/ 1 h 6858001"/>
              <a:gd name="connsiteX0" fmla="*/ 0 w 6084571"/>
              <a:gd name="connsiteY0" fmla="*/ 1 h 6864530"/>
              <a:gd name="connsiteX1" fmla="*/ 6084571 w 6084571"/>
              <a:gd name="connsiteY1" fmla="*/ 0 h 6864530"/>
              <a:gd name="connsiteX2" fmla="*/ 225878 w 6084571"/>
              <a:gd name="connsiteY2" fmla="*/ 6864530 h 6864530"/>
              <a:gd name="connsiteX3" fmla="*/ 0 w 6084571"/>
              <a:gd name="connsiteY3" fmla="*/ 6858001 h 6864530"/>
              <a:gd name="connsiteX4" fmla="*/ 0 w 6084571"/>
              <a:gd name="connsiteY4" fmla="*/ 1 h 68645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84571" h="6864530">
                <a:moveTo>
                  <a:pt x="0" y="1"/>
                </a:moveTo>
                <a:lnTo>
                  <a:pt x="6084571" y="0"/>
                </a:lnTo>
                <a:lnTo>
                  <a:pt x="225878" y="6864530"/>
                </a:lnTo>
                <a:lnTo>
                  <a:pt x="0" y="6858001"/>
                </a:lnTo>
                <a:lnTo>
                  <a:pt x="0" y="1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</p:spPr>
        <p:txBody>
          <a:bodyPr vert="horz"/>
          <a:lstStyle>
            <a:lvl1pPr marL="0" indent="0" algn="ctr">
              <a:buNone/>
              <a:defRPr sz="1800" baseline="0">
                <a:solidFill>
                  <a:schemeClr val="bg1">
                    <a:lumMod val="65000"/>
                  </a:schemeClr>
                </a:solidFill>
                <a:latin typeface="Arial"/>
              </a:defRPr>
            </a:lvl1pPr>
          </a:lstStyle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12492246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PPT_std3.jpg">
            <a:extLst>
              <a:ext uri="{FF2B5EF4-FFF2-40B4-BE49-F238E27FC236}">
                <a16:creationId xmlns:a16="http://schemas.microsoft.com/office/drawing/2014/main" id="{E75B16B4-C170-4C43-8841-CABD411A302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8640" y="0"/>
            <a:ext cx="915264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 algn="l">
              <a:defRPr sz="4000">
                <a:solidFill>
                  <a:srgbClr val="4F2C1D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>
                <a:solidFill>
                  <a:srgbClr val="7A6855"/>
                </a:solidFill>
              </a:defRPr>
            </a:lvl1pPr>
            <a:lvl2pPr>
              <a:defRPr sz="2400">
                <a:solidFill>
                  <a:srgbClr val="7A6855"/>
                </a:solidFill>
              </a:defRPr>
            </a:lvl2pPr>
            <a:lvl3pPr>
              <a:defRPr sz="2000">
                <a:solidFill>
                  <a:srgbClr val="7A6855"/>
                </a:solidFill>
              </a:defRPr>
            </a:lvl3pPr>
            <a:lvl4pPr>
              <a:defRPr sz="1800">
                <a:solidFill>
                  <a:srgbClr val="7A6855"/>
                </a:solidFill>
              </a:defRPr>
            </a:lvl4pPr>
            <a:lvl5pPr>
              <a:defRPr sz="1800">
                <a:solidFill>
                  <a:srgbClr val="7A6855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>
                <a:solidFill>
                  <a:srgbClr val="7A6855"/>
                </a:solidFill>
              </a:defRPr>
            </a:lvl1pPr>
            <a:lvl2pPr>
              <a:defRPr sz="2400">
                <a:solidFill>
                  <a:srgbClr val="7A6855"/>
                </a:solidFill>
              </a:defRPr>
            </a:lvl2pPr>
            <a:lvl3pPr>
              <a:defRPr sz="2000">
                <a:solidFill>
                  <a:srgbClr val="7A6855"/>
                </a:solidFill>
              </a:defRPr>
            </a:lvl3pPr>
            <a:lvl4pPr>
              <a:defRPr sz="1800">
                <a:solidFill>
                  <a:srgbClr val="7A6855"/>
                </a:solidFill>
              </a:defRPr>
            </a:lvl4pPr>
            <a:lvl5pPr>
              <a:defRPr sz="1800">
                <a:solidFill>
                  <a:srgbClr val="7A6855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2605946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side Page Foo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PPT_std3.jpg">
            <a:extLst>
              <a:ext uri="{FF2B5EF4-FFF2-40B4-BE49-F238E27FC236}">
                <a16:creationId xmlns:a16="http://schemas.microsoft.com/office/drawing/2014/main" id="{278BCE81-8155-F242-B237-2695CFBF6B6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7280"/>
            <a:ext cx="915264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00405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PPT_std3.jpg">
            <a:extLst>
              <a:ext uri="{FF2B5EF4-FFF2-40B4-BE49-F238E27FC236}">
                <a16:creationId xmlns:a16="http://schemas.microsoft.com/office/drawing/2014/main" id="{598D4D57-08E0-CD46-A8F1-3D337EB18AC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52640" cy="6858000"/>
          </a:xfrm>
          <a:prstGeom prst="rect">
            <a:avLst/>
          </a:prstGeom>
        </p:spPr>
      </p:pic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00850" y="223307"/>
            <a:ext cx="2122488" cy="5576359"/>
          </a:xfrm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800">
                <a:solidFill>
                  <a:schemeClr val="bg1">
                    <a:lumMod val="6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  <a:p>
            <a:endParaRPr lang="en-US" dirty="0"/>
          </a:p>
        </p:txBody>
      </p:sp>
      <p:sp>
        <p:nvSpPr>
          <p:cNvPr id="8" name="Picture Placeholder 2"/>
          <p:cNvSpPr>
            <a:spLocks noGrp="1"/>
          </p:cNvSpPr>
          <p:nvPr>
            <p:ph type="pic" idx="13"/>
          </p:nvPr>
        </p:nvSpPr>
        <p:spPr>
          <a:xfrm>
            <a:off x="4546600" y="223307"/>
            <a:ext cx="2122488" cy="5576359"/>
          </a:xfrm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800">
                <a:solidFill>
                  <a:schemeClr val="bg1">
                    <a:lumMod val="6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59831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ew Sectio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4248150" y="0"/>
            <a:ext cx="4895850" cy="6858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vert="horz"/>
          <a:lstStyle>
            <a:lvl1pPr marL="0" indent="0" algn="ctr">
              <a:buNone/>
              <a:defRPr sz="1800" baseline="0">
                <a:solidFill>
                  <a:schemeClr val="bg1">
                    <a:lumMod val="65000"/>
                  </a:schemeClr>
                </a:solidFill>
                <a:latin typeface="Arial"/>
              </a:defRPr>
            </a:lvl1pPr>
          </a:lstStyle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br>
              <a:rPr lang="en-US" dirty="0"/>
            </a:br>
            <a:r>
              <a:rPr lang="en-US" dirty="0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20417387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/>
              </a:defRPr>
            </a:lvl1pPr>
          </a:lstStyle>
          <a:p>
            <a:fld id="{68C2560D-EC28-3B41-86E8-18F1CE0113B4}" type="datetimeFigureOut">
              <a:rPr lang="en-US" smtClean="0"/>
              <a:pPr/>
              <a:t>2/11/19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/>
              </a:defRPr>
            </a:lvl1pPr>
          </a:lstStyle>
          <a:p>
            <a:fld id="{2066355A-084C-D24E-9AD2-7E4FC41EA62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38435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93462" r:id="rId1"/>
    <p:sldLayoutId id="2147493459" r:id="rId2"/>
    <p:sldLayoutId id="2147493477" r:id="rId3"/>
    <p:sldLayoutId id="2147493464" r:id="rId4"/>
    <p:sldLayoutId id="2147493476" r:id="rId5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Arial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Arial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Arial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Arial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Arial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Arial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Relationship Id="rId4" Type="http://schemas.openxmlformats.org/officeDocument/2006/relationships/chart" Target="../charts/char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4389495" y="2379341"/>
            <a:ext cx="299789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solidFill>
                  <a:srgbClr val="4F2C1D"/>
                </a:solidFill>
                <a:latin typeface="Arial"/>
                <a:cs typeface="Arial"/>
              </a:rPr>
              <a:t>HEADLINE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422368" y="3082805"/>
            <a:ext cx="29399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4F2C1D"/>
                </a:solidFill>
                <a:latin typeface="Arial"/>
                <a:cs typeface="Arial"/>
              </a:rPr>
              <a:t>Subhead goes here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958667" y="-1768592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2" name="Picture Placeholder 1">
            <a:extLst>
              <a:ext uri="{FF2B5EF4-FFF2-40B4-BE49-F238E27FC236}">
                <a16:creationId xmlns:a16="http://schemas.microsoft.com/office/drawing/2014/main" id="{428EC90F-B86B-8547-9AA7-2A49E4CB7655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/>
      </p:sp>
    </p:spTree>
    <p:extLst>
      <p:ext uri="{BB962C8B-B14F-4D97-AF65-F5344CB8AC3E}">
        <p14:creationId xmlns:p14="http://schemas.microsoft.com/office/powerpoint/2010/main" val="8248451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499216" y="130175"/>
            <a:ext cx="7730383" cy="1143000"/>
          </a:xfrm>
        </p:spPr>
        <p:txBody>
          <a:bodyPr>
            <a:normAutofit/>
          </a:bodyPr>
          <a:lstStyle/>
          <a:p>
            <a:pPr algn="l"/>
            <a:r>
              <a:rPr lang="en-US" sz="2800" b="1" dirty="0">
                <a:solidFill>
                  <a:srgbClr val="4F2C1D"/>
                </a:solidFill>
                <a:latin typeface="Arial Bold"/>
                <a:cs typeface="Arial Bold"/>
              </a:rPr>
              <a:t>Headline: </a:t>
            </a:r>
            <a:r>
              <a:rPr lang="en-US" sz="2800" dirty="0">
                <a:solidFill>
                  <a:srgbClr val="4F2C1D"/>
                </a:solidFill>
                <a:cs typeface="Arial"/>
              </a:rPr>
              <a:t>Text</a:t>
            </a:r>
          </a:p>
        </p:txBody>
      </p:sp>
      <p:graphicFrame>
        <p:nvGraphicFramePr>
          <p:cNvPr id="13" name="Content Placeholder 3"/>
          <p:cNvGraphicFramePr>
            <a:graphicFrameLocks noGrp="1"/>
          </p:cNvGraphicFramePr>
          <p:nvPr>
            <p:ph sz="half" idx="4294967295"/>
            <p:extLst>
              <p:ext uri="{D42A27DB-BD31-4B8C-83A1-F6EECF244321}">
                <p14:modId xmlns:p14="http://schemas.microsoft.com/office/powerpoint/2010/main" val="922320448"/>
              </p:ext>
            </p:extLst>
          </p:nvPr>
        </p:nvGraphicFramePr>
        <p:xfrm>
          <a:off x="481722" y="1685138"/>
          <a:ext cx="2547938" cy="2565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481722" y="902621"/>
            <a:ext cx="3223173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900" dirty="0">
                <a:solidFill>
                  <a:srgbClr val="7A6855"/>
                </a:solidFill>
                <a:latin typeface="Arial"/>
                <a:cs typeface="Arial"/>
              </a:rPr>
              <a:t>Subhead information here</a:t>
            </a:r>
          </a:p>
        </p:txBody>
      </p:sp>
      <p:graphicFrame>
        <p:nvGraphicFramePr>
          <p:cNvPr id="14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81749863"/>
              </p:ext>
            </p:extLst>
          </p:nvPr>
        </p:nvGraphicFramePr>
        <p:xfrm>
          <a:off x="3312494" y="1685138"/>
          <a:ext cx="2548780" cy="25657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5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64754740"/>
              </p:ext>
            </p:extLst>
          </p:nvPr>
        </p:nvGraphicFramePr>
        <p:xfrm>
          <a:off x="6104742" y="1685138"/>
          <a:ext cx="2548780" cy="25657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6" name="Text Placeholder 4"/>
          <p:cNvSpPr txBox="1">
            <a:spLocks/>
          </p:cNvSpPr>
          <p:nvPr/>
        </p:nvSpPr>
        <p:spPr>
          <a:xfrm>
            <a:off x="499217" y="4577840"/>
            <a:ext cx="8158956" cy="12495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100" dirty="0" err="1">
                <a:solidFill>
                  <a:srgbClr val="4F2C1D"/>
                </a:solidFill>
                <a:latin typeface="Arial"/>
                <a:cs typeface="Arial"/>
              </a:rPr>
              <a:t>Lorem</a:t>
            </a:r>
            <a:r>
              <a:rPr lang="en-US" sz="1100" dirty="0">
                <a:solidFill>
                  <a:srgbClr val="4F2C1D"/>
                </a:solidFill>
                <a:latin typeface="Arial"/>
                <a:cs typeface="Arial"/>
              </a:rPr>
              <a:t> </a:t>
            </a:r>
            <a:r>
              <a:rPr lang="en-US" sz="1100" dirty="0" err="1">
                <a:solidFill>
                  <a:srgbClr val="4F2C1D"/>
                </a:solidFill>
                <a:latin typeface="Arial"/>
                <a:cs typeface="Arial"/>
              </a:rPr>
              <a:t>ipsum</a:t>
            </a:r>
            <a:r>
              <a:rPr lang="en-US" sz="1100" dirty="0">
                <a:solidFill>
                  <a:srgbClr val="4F2C1D"/>
                </a:solidFill>
                <a:latin typeface="Arial"/>
                <a:cs typeface="Arial"/>
              </a:rPr>
              <a:t> dolor sit </a:t>
            </a:r>
            <a:r>
              <a:rPr lang="en-US" sz="1100" dirty="0" err="1">
                <a:solidFill>
                  <a:srgbClr val="4F2C1D"/>
                </a:solidFill>
                <a:latin typeface="Arial"/>
                <a:cs typeface="Arial"/>
              </a:rPr>
              <a:t>amet</a:t>
            </a:r>
            <a:r>
              <a:rPr lang="en-US" sz="1100" dirty="0">
                <a:solidFill>
                  <a:srgbClr val="4F2C1D"/>
                </a:solidFill>
                <a:latin typeface="Arial"/>
                <a:cs typeface="Arial"/>
              </a:rPr>
              <a:t>, </a:t>
            </a:r>
            <a:r>
              <a:rPr lang="en-US" sz="1100" dirty="0" err="1">
                <a:solidFill>
                  <a:srgbClr val="4F2C1D"/>
                </a:solidFill>
                <a:latin typeface="Arial"/>
                <a:cs typeface="Arial"/>
              </a:rPr>
              <a:t>consectetur</a:t>
            </a:r>
            <a:r>
              <a:rPr lang="en-US" sz="1100" dirty="0">
                <a:solidFill>
                  <a:srgbClr val="4F2C1D"/>
                </a:solidFill>
                <a:latin typeface="Arial"/>
                <a:cs typeface="Arial"/>
              </a:rPr>
              <a:t> </a:t>
            </a:r>
            <a:r>
              <a:rPr lang="en-US" sz="1100" dirty="0" err="1">
                <a:solidFill>
                  <a:srgbClr val="4F2C1D"/>
                </a:solidFill>
                <a:latin typeface="Arial"/>
                <a:cs typeface="Arial"/>
              </a:rPr>
              <a:t>adipiscing</a:t>
            </a:r>
            <a:r>
              <a:rPr lang="en-US" sz="1100" dirty="0">
                <a:solidFill>
                  <a:srgbClr val="4F2C1D"/>
                </a:solidFill>
                <a:latin typeface="Arial"/>
                <a:cs typeface="Arial"/>
              </a:rPr>
              <a:t> </a:t>
            </a:r>
            <a:r>
              <a:rPr lang="en-US" sz="1100" dirty="0" err="1">
                <a:solidFill>
                  <a:srgbClr val="4F2C1D"/>
                </a:solidFill>
                <a:latin typeface="Arial"/>
                <a:cs typeface="Arial"/>
              </a:rPr>
              <a:t>elit</a:t>
            </a:r>
            <a:r>
              <a:rPr lang="en-US" sz="1100" dirty="0">
                <a:solidFill>
                  <a:srgbClr val="4F2C1D"/>
                </a:solidFill>
                <a:latin typeface="Arial"/>
                <a:cs typeface="Arial"/>
              </a:rPr>
              <a:t>. </a:t>
            </a:r>
            <a:r>
              <a:rPr lang="en-US" sz="1100" dirty="0" err="1">
                <a:solidFill>
                  <a:srgbClr val="4F2C1D"/>
                </a:solidFill>
                <a:latin typeface="Arial"/>
                <a:cs typeface="Arial"/>
              </a:rPr>
              <a:t>Mauris</a:t>
            </a:r>
            <a:r>
              <a:rPr lang="en-US" sz="1100" dirty="0">
                <a:solidFill>
                  <a:srgbClr val="4F2C1D"/>
                </a:solidFill>
                <a:latin typeface="Arial"/>
                <a:cs typeface="Arial"/>
              </a:rPr>
              <a:t> </a:t>
            </a:r>
            <a:r>
              <a:rPr lang="en-US" sz="1100" dirty="0" err="1">
                <a:solidFill>
                  <a:srgbClr val="4F2C1D"/>
                </a:solidFill>
                <a:latin typeface="Arial"/>
                <a:cs typeface="Arial"/>
              </a:rPr>
              <a:t>vehicula</a:t>
            </a:r>
            <a:r>
              <a:rPr lang="en-US" sz="1100" dirty="0">
                <a:solidFill>
                  <a:srgbClr val="4F2C1D"/>
                </a:solidFill>
                <a:latin typeface="Arial"/>
                <a:cs typeface="Arial"/>
              </a:rPr>
              <a:t> dui in </a:t>
            </a:r>
            <a:r>
              <a:rPr lang="en-US" sz="1100" dirty="0" err="1">
                <a:solidFill>
                  <a:srgbClr val="4F2C1D"/>
                </a:solidFill>
                <a:latin typeface="Arial"/>
                <a:cs typeface="Arial"/>
              </a:rPr>
              <a:t>neque</a:t>
            </a:r>
            <a:r>
              <a:rPr lang="en-US" sz="1100" dirty="0">
                <a:solidFill>
                  <a:srgbClr val="4F2C1D"/>
                </a:solidFill>
                <a:latin typeface="Arial"/>
                <a:cs typeface="Arial"/>
              </a:rPr>
              <a:t> </a:t>
            </a:r>
            <a:r>
              <a:rPr lang="en-US" sz="1100" dirty="0" err="1">
                <a:solidFill>
                  <a:srgbClr val="4F2C1D"/>
                </a:solidFill>
                <a:latin typeface="Arial"/>
                <a:cs typeface="Arial"/>
              </a:rPr>
              <a:t>dignissim</a:t>
            </a:r>
            <a:r>
              <a:rPr lang="en-US" sz="1100" dirty="0">
                <a:solidFill>
                  <a:srgbClr val="4F2C1D"/>
                </a:solidFill>
                <a:latin typeface="Arial"/>
                <a:cs typeface="Arial"/>
              </a:rPr>
              <a:t>, in </a:t>
            </a:r>
            <a:r>
              <a:rPr lang="en-US" sz="1100" dirty="0" err="1">
                <a:solidFill>
                  <a:srgbClr val="4F2C1D"/>
                </a:solidFill>
                <a:latin typeface="Arial"/>
                <a:cs typeface="Arial"/>
              </a:rPr>
              <a:t>aliquet</a:t>
            </a:r>
            <a:r>
              <a:rPr lang="en-US" sz="1100" dirty="0">
                <a:solidFill>
                  <a:srgbClr val="4F2C1D"/>
                </a:solidFill>
                <a:latin typeface="Arial"/>
                <a:cs typeface="Arial"/>
              </a:rPr>
              <a:t> </a:t>
            </a:r>
            <a:r>
              <a:rPr lang="en-US" sz="1100" dirty="0" err="1">
                <a:solidFill>
                  <a:srgbClr val="4F2C1D"/>
                </a:solidFill>
                <a:latin typeface="Arial"/>
                <a:cs typeface="Arial"/>
              </a:rPr>
              <a:t>nisl</a:t>
            </a:r>
            <a:r>
              <a:rPr lang="en-US" sz="1100" dirty="0">
                <a:solidFill>
                  <a:srgbClr val="4F2C1D"/>
                </a:solidFill>
                <a:latin typeface="Arial"/>
                <a:cs typeface="Arial"/>
              </a:rPr>
              <a:t> </a:t>
            </a:r>
            <a:r>
              <a:rPr lang="en-US" sz="1100" dirty="0" err="1">
                <a:solidFill>
                  <a:srgbClr val="4F2C1D"/>
                </a:solidFill>
                <a:latin typeface="Arial"/>
                <a:cs typeface="Arial"/>
              </a:rPr>
              <a:t>varius</a:t>
            </a:r>
            <a:r>
              <a:rPr lang="en-US" sz="1100" dirty="0">
                <a:solidFill>
                  <a:srgbClr val="4F2C1D"/>
                </a:solidFill>
                <a:latin typeface="Arial"/>
                <a:cs typeface="Arial"/>
              </a:rPr>
              <a:t>. </a:t>
            </a:r>
            <a:r>
              <a:rPr lang="en-US" sz="1100" dirty="0" err="1">
                <a:solidFill>
                  <a:srgbClr val="4F2C1D"/>
                </a:solidFill>
                <a:latin typeface="Arial"/>
                <a:cs typeface="Arial"/>
              </a:rPr>
              <a:t>Sed</a:t>
            </a:r>
            <a:r>
              <a:rPr lang="en-US" sz="1100" dirty="0">
                <a:solidFill>
                  <a:srgbClr val="4F2C1D"/>
                </a:solidFill>
                <a:latin typeface="Arial"/>
                <a:cs typeface="Arial"/>
              </a:rPr>
              <a:t> a </a:t>
            </a:r>
            <a:r>
              <a:rPr lang="en-US" sz="1100" dirty="0" err="1">
                <a:solidFill>
                  <a:srgbClr val="4F2C1D"/>
                </a:solidFill>
                <a:latin typeface="Arial"/>
                <a:cs typeface="Arial"/>
              </a:rPr>
              <a:t>erat</a:t>
            </a:r>
            <a:r>
              <a:rPr lang="en-US" sz="1100" dirty="0">
                <a:solidFill>
                  <a:srgbClr val="4F2C1D"/>
                </a:solidFill>
                <a:latin typeface="Arial"/>
                <a:cs typeface="Arial"/>
              </a:rPr>
              <a:t> </a:t>
            </a:r>
            <a:r>
              <a:rPr lang="en-US" sz="1100" dirty="0" err="1">
                <a:solidFill>
                  <a:srgbClr val="4F2C1D"/>
                </a:solidFill>
                <a:latin typeface="Arial"/>
                <a:cs typeface="Arial"/>
              </a:rPr>
              <a:t>ut</a:t>
            </a:r>
            <a:r>
              <a:rPr lang="en-US" sz="1100" dirty="0">
                <a:solidFill>
                  <a:srgbClr val="4F2C1D"/>
                </a:solidFill>
                <a:latin typeface="Arial"/>
                <a:cs typeface="Arial"/>
              </a:rPr>
              <a:t> magna </a:t>
            </a:r>
            <a:r>
              <a:rPr lang="en-US" sz="1100" dirty="0" err="1">
                <a:solidFill>
                  <a:srgbClr val="4F2C1D"/>
                </a:solidFill>
                <a:latin typeface="Arial"/>
                <a:cs typeface="Arial"/>
              </a:rPr>
              <a:t>vulputate</a:t>
            </a:r>
            <a:r>
              <a:rPr lang="en-US" sz="1100" dirty="0">
                <a:solidFill>
                  <a:srgbClr val="4F2C1D"/>
                </a:solidFill>
                <a:latin typeface="Arial"/>
                <a:cs typeface="Arial"/>
              </a:rPr>
              <a:t> </a:t>
            </a:r>
            <a:r>
              <a:rPr lang="en-US" sz="1100" dirty="0" err="1">
                <a:solidFill>
                  <a:srgbClr val="4F2C1D"/>
                </a:solidFill>
                <a:latin typeface="Arial"/>
                <a:cs typeface="Arial"/>
              </a:rPr>
              <a:t>feugiat</a:t>
            </a:r>
            <a:r>
              <a:rPr lang="en-US" sz="1100" dirty="0">
                <a:solidFill>
                  <a:srgbClr val="4F2C1D"/>
                </a:solidFill>
                <a:latin typeface="Arial"/>
                <a:cs typeface="Arial"/>
              </a:rPr>
              <a:t>. </a:t>
            </a:r>
            <a:r>
              <a:rPr lang="en-US" sz="1100" dirty="0" err="1">
                <a:solidFill>
                  <a:srgbClr val="4F2C1D"/>
                </a:solidFill>
                <a:latin typeface="Arial"/>
                <a:cs typeface="Arial"/>
              </a:rPr>
              <a:t>Quisque</a:t>
            </a:r>
            <a:r>
              <a:rPr lang="en-US" sz="1100" dirty="0">
                <a:solidFill>
                  <a:srgbClr val="4F2C1D"/>
                </a:solidFill>
                <a:latin typeface="Arial"/>
                <a:cs typeface="Arial"/>
              </a:rPr>
              <a:t> </a:t>
            </a:r>
            <a:r>
              <a:rPr lang="en-US" sz="1100" dirty="0" err="1">
                <a:solidFill>
                  <a:srgbClr val="4F2C1D"/>
                </a:solidFill>
                <a:latin typeface="Arial"/>
                <a:cs typeface="Arial"/>
              </a:rPr>
              <a:t>varius</a:t>
            </a:r>
            <a:r>
              <a:rPr lang="en-US" sz="1100" dirty="0">
                <a:solidFill>
                  <a:srgbClr val="4F2C1D"/>
                </a:solidFill>
                <a:latin typeface="Arial"/>
                <a:cs typeface="Arial"/>
              </a:rPr>
              <a:t> </a:t>
            </a:r>
            <a:r>
              <a:rPr lang="en-US" sz="1100" dirty="0" err="1">
                <a:solidFill>
                  <a:srgbClr val="4F2C1D"/>
                </a:solidFill>
                <a:latin typeface="Arial"/>
                <a:cs typeface="Arial"/>
              </a:rPr>
              <a:t>libero</a:t>
            </a:r>
            <a:r>
              <a:rPr lang="en-US" sz="1100" dirty="0">
                <a:solidFill>
                  <a:srgbClr val="4F2C1D"/>
                </a:solidFill>
                <a:latin typeface="Arial"/>
                <a:cs typeface="Arial"/>
              </a:rPr>
              <a:t> </a:t>
            </a:r>
            <a:r>
              <a:rPr lang="en-US" sz="1100" dirty="0" err="1">
                <a:solidFill>
                  <a:srgbClr val="4F2C1D"/>
                </a:solidFill>
                <a:latin typeface="Arial"/>
                <a:cs typeface="Arial"/>
              </a:rPr>
              <a:t>placerat</a:t>
            </a:r>
            <a:r>
              <a:rPr lang="en-US" sz="1100" dirty="0">
                <a:solidFill>
                  <a:srgbClr val="4F2C1D"/>
                </a:solidFill>
                <a:latin typeface="Arial"/>
                <a:cs typeface="Arial"/>
              </a:rPr>
              <a:t> </a:t>
            </a:r>
            <a:r>
              <a:rPr lang="en-US" sz="1100" dirty="0" err="1">
                <a:solidFill>
                  <a:srgbClr val="4F2C1D"/>
                </a:solidFill>
                <a:latin typeface="Arial"/>
                <a:cs typeface="Arial"/>
              </a:rPr>
              <a:t>erat</a:t>
            </a:r>
            <a:r>
              <a:rPr lang="en-US" sz="1100" dirty="0">
                <a:solidFill>
                  <a:srgbClr val="4F2C1D"/>
                </a:solidFill>
                <a:latin typeface="Arial"/>
                <a:cs typeface="Arial"/>
              </a:rPr>
              <a:t> </a:t>
            </a:r>
            <a:r>
              <a:rPr lang="en-US" sz="1100" dirty="0" err="1">
                <a:solidFill>
                  <a:srgbClr val="4F2C1D"/>
                </a:solidFill>
                <a:latin typeface="Arial"/>
                <a:cs typeface="Arial"/>
              </a:rPr>
              <a:t>lobortis</a:t>
            </a:r>
            <a:r>
              <a:rPr lang="en-US" sz="1100" dirty="0">
                <a:solidFill>
                  <a:srgbClr val="4F2C1D"/>
                </a:solidFill>
                <a:latin typeface="Arial"/>
                <a:cs typeface="Arial"/>
              </a:rPr>
              <a:t> </a:t>
            </a:r>
            <a:r>
              <a:rPr lang="en-US" sz="1100" dirty="0" err="1">
                <a:solidFill>
                  <a:srgbClr val="4F2C1D"/>
                </a:solidFill>
                <a:latin typeface="Arial"/>
                <a:cs typeface="Arial"/>
              </a:rPr>
              <a:t>congue</a:t>
            </a:r>
            <a:r>
              <a:rPr lang="en-US" sz="1100" dirty="0">
                <a:solidFill>
                  <a:srgbClr val="4F2C1D"/>
                </a:solidFill>
                <a:latin typeface="Arial"/>
                <a:cs typeface="Arial"/>
              </a:rPr>
              <a:t>. Integer a </a:t>
            </a:r>
            <a:r>
              <a:rPr lang="en-US" sz="1100" dirty="0" err="1">
                <a:solidFill>
                  <a:srgbClr val="4F2C1D"/>
                </a:solidFill>
                <a:latin typeface="Arial"/>
                <a:cs typeface="Arial"/>
              </a:rPr>
              <a:t>arcu</a:t>
            </a:r>
            <a:r>
              <a:rPr lang="en-US" sz="1100" dirty="0">
                <a:solidFill>
                  <a:srgbClr val="4F2C1D"/>
                </a:solidFill>
                <a:latin typeface="Arial"/>
                <a:cs typeface="Arial"/>
              </a:rPr>
              <a:t> </a:t>
            </a:r>
            <a:r>
              <a:rPr lang="en-US" sz="1100" dirty="0" err="1">
                <a:solidFill>
                  <a:srgbClr val="4F2C1D"/>
                </a:solidFill>
                <a:latin typeface="Arial"/>
                <a:cs typeface="Arial"/>
              </a:rPr>
              <a:t>vel</a:t>
            </a:r>
            <a:r>
              <a:rPr lang="en-US" sz="1100" dirty="0">
                <a:solidFill>
                  <a:srgbClr val="4F2C1D"/>
                </a:solidFill>
                <a:latin typeface="Arial"/>
                <a:cs typeface="Arial"/>
              </a:rPr>
              <a:t> ante </a:t>
            </a:r>
            <a:r>
              <a:rPr lang="en-US" sz="1100" dirty="0" err="1">
                <a:solidFill>
                  <a:srgbClr val="4F2C1D"/>
                </a:solidFill>
                <a:latin typeface="Arial"/>
                <a:cs typeface="Arial"/>
              </a:rPr>
              <a:t>bibendum</a:t>
            </a:r>
            <a:r>
              <a:rPr lang="en-US" sz="1100" dirty="0">
                <a:solidFill>
                  <a:srgbClr val="4F2C1D"/>
                </a:solidFill>
                <a:latin typeface="Arial"/>
                <a:cs typeface="Arial"/>
              </a:rPr>
              <a:t> </a:t>
            </a:r>
            <a:r>
              <a:rPr lang="en-US" sz="1100" dirty="0" err="1">
                <a:solidFill>
                  <a:srgbClr val="4F2C1D"/>
                </a:solidFill>
                <a:latin typeface="Arial"/>
                <a:cs typeface="Arial"/>
              </a:rPr>
              <a:t>scelerisque</a:t>
            </a:r>
            <a:r>
              <a:rPr lang="en-US" sz="1100" dirty="0">
                <a:solidFill>
                  <a:srgbClr val="4F2C1D"/>
                </a:solidFill>
                <a:latin typeface="Arial"/>
                <a:cs typeface="Arial"/>
              </a:rPr>
              <a:t>. Class </a:t>
            </a:r>
            <a:r>
              <a:rPr lang="en-US" sz="1100" dirty="0" err="1">
                <a:solidFill>
                  <a:srgbClr val="4F2C1D"/>
                </a:solidFill>
                <a:latin typeface="Arial"/>
                <a:cs typeface="Arial"/>
              </a:rPr>
              <a:t>aptent</a:t>
            </a:r>
            <a:r>
              <a:rPr lang="en-US" sz="1100" dirty="0">
                <a:solidFill>
                  <a:srgbClr val="4F2C1D"/>
                </a:solidFill>
                <a:latin typeface="Arial"/>
                <a:cs typeface="Arial"/>
              </a:rPr>
              <a:t> </a:t>
            </a:r>
            <a:r>
              <a:rPr lang="en-US" sz="1100" dirty="0" err="1">
                <a:solidFill>
                  <a:srgbClr val="4F2C1D"/>
                </a:solidFill>
                <a:latin typeface="Arial"/>
                <a:cs typeface="Arial"/>
              </a:rPr>
              <a:t>taciti</a:t>
            </a:r>
            <a:r>
              <a:rPr lang="en-US" sz="1100" dirty="0">
                <a:solidFill>
                  <a:srgbClr val="4F2C1D"/>
                </a:solidFill>
                <a:latin typeface="Arial"/>
                <a:cs typeface="Arial"/>
              </a:rPr>
              <a:t> </a:t>
            </a:r>
            <a:r>
              <a:rPr lang="en-US" sz="1100" dirty="0" err="1">
                <a:solidFill>
                  <a:srgbClr val="4F2C1D"/>
                </a:solidFill>
                <a:latin typeface="Arial"/>
                <a:cs typeface="Arial"/>
              </a:rPr>
              <a:t>sociosqu</a:t>
            </a:r>
            <a:r>
              <a:rPr lang="en-US" sz="1100" dirty="0">
                <a:solidFill>
                  <a:srgbClr val="4F2C1D"/>
                </a:solidFill>
                <a:latin typeface="Arial"/>
                <a:cs typeface="Arial"/>
              </a:rPr>
              <a:t> ad </a:t>
            </a:r>
            <a:r>
              <a:rPr lang="en-US" sz="1100" dirty="0" err="1">
                <a:solidFill>
                  <a:srgbClr val="4F2C1D"/>
                </a:solidFill>
                <a:latin typeface="Arial"/>
                <a:cs typeface="Arial"/>
              </a:rPr>
              <a:t>litora</a:t>
            </a:r>
            <a:r>
              <a:rPr lang="en-US" sz="1100" dirty="0">
                <a:solidFill>
                  <a:srgbClr val="4F2C1D"/>
                </a:solidFill>
                <a:latin typeface="Arial"/>
                <a:cs typeface="Arial"/>
              </a:rPr>
              <a:t> </a:t>
            </a:r>
            <a:r>
              <a:rPr lang="en-US" sz="1100" dirty="0" err="1">
                <a:solidFill>
                  <a:srgbClr val="4F2C1D"/>
                </a:solidFill>
                <a:latin typeface="Arial"/>
                <a:cs typeface="Arial"/>
              </a:rPr>
              <a:t>torquent</a:t>
            </a:r>
            <a:r>
              <a:rPr lang="en-US" sz="1100" dirty="0">
                <a:solidFill>
                  <a:srgbClr val="4F2C1D"/>
                </a:solidFill>
                <a:latin typeface="Arial"/>
                <a:cs typeface="Arial"/>
              </a:rPr>
              <a:t> per </a:t>
            </a:r>
            <a:r>
              <a:rPr lang="en-US" sz="1100" dirty="0" err="1">
                <a:solidFill>
                  <a:srgbClr val="4F2C1D"/>
                </a:solidFill>
                <a:latin typeface="Arial"/>
                <a:cs typeface="Arial"/>
              </a:rPr>
              <a:t>conubia</a:t>
            </a:r>
            <a:r>
              <a:rPr lang="en-US" sz="1100" dirty="0">
                <a:solidFill>
                  <a:srgbClr val="4F2C1D"/>
                </a:solidFill>
                <a:latin typeface="Arial"/>
                <a:cs typeface="Arial"/>
              </a:rPr>
              <a:t> nostra, per </a:t>
            </a:r>
            <a:r>
              <a:rPr lang="en-US" sz="1100" dirty="0" err="1">
                <a:solidFill>
                  <a:srgbClr val="4F2C1D"/>
                </a:solidFill>
                <a:latin typeface="Arial"/>
                <a:cs typeface="Arial"/>
              </a:rPr>
              <a:t>inceptos</a:t>
            </a:r>
            <a:r>
              <a:rPr lang="en-US" sz="1100" dirty="0">
                <a:solidFill>
                  <a:srgbClr val="4F2C1D"/>
                </a:solidFill>
                <a:latin typeface="Arial"/>
                <a:cs typeface="Arial"/>
              </a:rPr>
              <a:t> </a:t>
            </a:r>
            <a:r>
              <a:rPr lang="en-US" sz="1100" dirty="0" err="1">
                <a:solidFill>
                  <a:srgbClr val="4F2C1D"/>
                </a:solidFill>
                <a:latin typeface="Arial"/>
                <a:cs typeface="Arial"/>
              </a:rPr>
              <a:t>himenaeos</a:t>
            </a:r>
            <a:r>
              <a:rPr lang="en-US" sz="1100" dirty="0">
                <a:solidFill>
                  <a:srgbClr val="4F2C1D"/>
                </a:solidFill>
                <a:latin typeface="Arial"/>
                <a:cs typeface="Arial"/>
              </a:rPr>
              <a:t>. Integer ante </a:t>
            </a:r>
            <a:r>
              <a:rPr lang="en-US" sz="1100" dirty="0" err="1">
                <a:solidFill>
                  <a:srgbClr val="4F2C1D"/>
                </a:solidFill>
                <a:latin typeface="Arial"/>
                <a:cs typeface="Arial"/>
              </a:rPr>
              <a:t>eros</a:t>
            </a:r>
            <a:r>
              <a:rPr lang="en-US" sz="1100" dirty="0">
                <a:solidFill>
                  <a:srgbClr val="4F2C1D"/>
                </a:solidFill>
                <a:latin typeface="Arial"/>
                <a:cs typeface="Arial"/>
              </a:rPr>
              <a:t>, </a:t>
            </a:r>
            <a:r>
              <a:rPr lang="en-US" sz="1100" dirty="0" err="1">
                <a:solidFill>
                  <a:srgbClr val="4F2C1D"/>
                </a:solidFill>
                <a:latin typeface="Arial"/>
                <a:cs typeface="Arial"/>
              </a:rPr>
              <a:t>lobortis</a:t>
            </a:r>
            <a:r>
              <a:rPr lang="en-US" sz="1100" dirty="0">
                <a:solidFill>
                  <a:srgbClr val="4F2C1D"/>
                </a:solidFill>
                <a:latin typeface="Arial"/>
                <a:cs typeface="Arial"/>
              </a:rPr>
              <a:t> </a:t>
            </a:r>
            <a:r>
              <a:rPr lang="en-US" sz="1100" dirty="0" err="1">
                <a:solidFill>
                  <a:srgbClr val="4F2C1D"/>
                </a:solidFill>
                <a:latin typeface="Arial"/>
                <a:cs typeface="Arial"/>
              </a:rPr>
              <a:t>ultrices</a:t>
            </a:r>
            <a:r>
              <a:rPr lang="en-US" sz="1100" dirty="0">
                <a:solidFill>
                  <a:srgbClr val="4F2C1D"/>
                </a:solidFill>
                <a:latin typeface="Arial"/>
                <a:cs typeface="Arial"/>
              </a:rPr>
              <a:t> </a:t>
            </a:r>
            <a:r>
              <a:rPr lang="en-US" sz="1100" dirty="0" err="1">
                <a:solidFill>
                  <a:srgbClr val="4F2C1D"/>
                </a:solidFill>
                <a:latin typeface="Arial"/>
                <a:cs typeface="Arial"/>
              </a:rPr>
              <a:t>libero</a:t>
            </a:r>
            <a:r>
              <a:rPr lang="en-US" sz="1100" dirty="0">
                <a:solidFill>
                  <a:srgbClr val="4F2C1D"/>
                </a:solidFill>
                <a:latin typeface="Arial"/>
                <a:cs typeface="Arial"/>
              </a:rPr>
              <a:t> id, </a:t>
            </a:r>
            <a:r>
              <a:rPr lang="en-US" sz="1100" dirty="0" err="1">
                <a:solidFill>
                  <a:srgbClr val="4F2C1D"/>
                </a:solidFill>
                <a:latin typeface="Arial"/>
                <a:cs typeface="Arial"/>
              </a:rPr>
              <a:t>fringilla</a:t>
            </a:r>
            <a:r>
              <a:rPr lang="en-US" sz="1100" dirty="0">
                <a:solidFill>
                  <a:srgbClr val="4F2C1D"/>
                </a:solidFill>
                <a:latin typeface="Arial"/>
                <a:cs typeface="Arial"/>
              </a:rPr>
              <a:t> </a:t>
            </a:r>
            <a:r>
              <a:rPr lang="en-US" sz="1100" dirty="0" err="1">
                <a:solidFill>
                  <a:srgbClr val="4F2C1D"/>
                </a:solidFill>
                <a:latin typeface="Arial"/>
                <a:cs typeface="Arial"/>
              </a:rPr>
              <a:t>congue</a:t>
            </a:r>
            <a:r>
              <a:rPr lang="en-US" sz="1100" dirty="0">
                <a:solidFill>
                  <a:srgbClr val="4F2C1D"/>
                </a:solidFill>
                <a:latin typeface="Arial"/>
                <a:cs typeface="Arial"/>
              </a:rPr>
              <a:t> dolor. </a:t>
            </a:r>
            <a:r>
              <a:rPr lang="en-US" sz="1100" dirty="0" err="1">
                <a:solidFill>
                  <a:srgbClr val="4F2C1D"/>
                </a:solidFill>
                <a:latin typeface="Arial"/>
                <a:cs typeface="Arial"/>
              </a:rPr>
              <a:t>Sed</a:t>
            </a:r>
            <a:r>
              <a:rPr lang="en-US" sz="1100" dirty="0">
                <a:solidFill>
                  <a:srgbClr val="4F2C1D"/>
                </a:solidFill>
                <a:latin typeface="Arial"/>
                <a:cs typeface="Arial"/>
              </a:rPr>
              <a:t> </a:t>
            </a:r>
            <a:r>
              <a:rPr lang="en-US" sz="1100" dirty="0" err="1">
                <a:solidFill>
                  <a:srgbClr val="4F2C1D"/>
                </a:solidFill>
                <a:latin typeface="Arial"/>
                <a:cs typeface="Arial"/>
              </a:rPr>
              <a:t>nec</a:t>
            </a:r>
            <a:r>
              <a:rPr lang="en-US" sz="1100" dirty="0">
                <a:solidFill>
                  <a:srgbClr val="4F2C1D"/>
                </a:solidFill>
                <a:latin typeface="Arial"/>
                <a:cs typeface="Arial"/>
              </a:rPr>
              <a:t> </a:t>
            </a:r>
            <a:r>
              <a:rPr lang="en-US" sz="1100" dirty="0" err="1">
                <a:solidFill>
                  <a:srgbClr val="4F2C1D"/>
                </a:solidFill>
                <a:latin typeface="Arial"/>
                <a:cs typeface="Arial"/>
              </a:rPr>
              <a:t>lectus</a:t>
            </a:r>
            <a:r>
              <a:rPr lang="en-US" sz="1100" dirty="0">
                <a:solidFill>
                  <a:srgbClr val="4F2C1D"/>
                </a:solidFill>
                <a:latin typeface="Arial"/>
                <a:cs typeface="Arial"/>
              </a:rPr>
              <a:t> </a:t>
            </a:r>
            <a:r>
              <a:rPr lang="en-US" sz="1100" dirty="0" err="1">
                <a:solidFill>
                  <a:srgbClr val="4F2C1D"/>
                </a:solidFill>
                <a:latin typeface="Arial"/>
                <a:cs typeface="Arial"/>
              </a:rPr>
              <a:t>tellus</a:t>
            </a:r>
            <a:r>
              <a:rPr lang="en-US" sz="1100" dirty="0">
                <a:solidFill>
                  <a:srgbClr val="4F2C1D"/>
                </a:solidFill>
                <a:latin typeface="Arial"/>
                <a:cs typeface="Arial"/>
              </a:rPr>
              <a:t>. </a:t>
            </a:r>
          </a:p>
          <a:p>
            <a:endParaRPr lang="en-US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2253521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 txBox="1">
            <a:spLocks/>
          </p:cNvSpPr>
          <p:nvPr/>
        </p:nvSpPr>
        <p:spPr>
          <a:xfrm>
            <a:off x="285750" y="570972"/>
            <a:ext cx="3818890" cy="2405908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4000" b="1" dirty="0">
                <a:solidFill>
                  <a:srgbClr val="4F2C1D"/>
                </a:solidFill>
                <a:latin typeface="Arial Bold"/>
                <a:cs typeface="Arial Bold"/>
              </a:rPr>
              <a:t>Headline For New Section Goes Here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355600" y="2729654"/>
            <a:ext cx="3644900" cy="7489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aseline="30000" dirty="0">
                <a:solidFill>
                  <a:srgbClr val="7A6855"/>
                </a:solidFill>
                <a:latin typeface="Arial"/>
                <a:cs typeface="Arial"/>
              </a:rPr>
              <a:t>subhead to go here for </a:t>
            </a:r>
            <a:br>
              <a:rPr lang="en-US" sz="3200" baseline="30000" dirty="0">
                <a:solidFill>
                  <a:srgbClr val="7A6855"/>
                </a:solidFill>
                <a:latin typeface="Arial"/>
                <a:cs typeface="Arial"/>
              </a:rPr>
            </a:br>
            <a:r>
              <a:rPr lang="en-US" sz="3200" baseline="30000" dirty="0">
                <a:solidFill>
                  <a:srgbClr val="7A6855"/>
                </a:solidFill>
                <a:latin typeface="Arial"/>
                <a:cs typeface="Arial"/>
              </a:rPr>
              <a:t>new section</a:t>
            </a:r>
          </a:p>
        </p:txBody>
      </p:sp>
      <p:sp>
        <p:nvSpPr>
          <p:cNvPr id="2" name="Picture Placeholder 1"/>
          <p:cNvSpPr>
            <a:spLocks noGrp="1"/>
          </p:cNvSpPr>
          <p:nvPr>
            <p:ph type="pic" sz="quarter" idx="13"/>
          </p:nvPr>
        </p:nvSpPr>
        <p:spPr/>
      </p:sp>
    </p:spTree>
    <p:extLst>
      <p:ext uri="{BB962C8B-B14F-4D97-AF65-F5344CB8AC3E}">
        <p14:creationId xmlns:p14="http://schemas.microsoft.com/office/powerpoint/2010/main" val="27139546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9"/>
          <p:cNvSpPr>
            <a:spLocks noGrp="1"/>
          </p:cNvSpPr>
          <p:nvPr>
            <p:ph sz="half" idx="4294967295"/>
          </p:nvPr>
        </p:nvSpPr>
        <p:spPr>
          <a:xfrm>
            <a:off x="481722" y="1744663"/>
            <a:ext cx="3653398" cy="2644457"/>
          </a:xfrm>
        </p:spPr>
        <p:txBody>
          <a:bodyPr>
            <a:noAutofit/>
          </a:bodyPr>
          <a:lstStyle/>
          <a:p>
            <a:pPr>
              <a:lnSpc>
                <a:spcPct val="110000"/>
              </a:lnSpc>
            </a:pPr>
            <a:r>
              <a:rPr lang="en-US" sz="1200" dirty="0" err="1">
                <a:solidFill>
                  <a:srgbClr val="4F2C1D"/>
                </a:solidFill>
                <a:latin typeface="Arial Regular"/>
                <a:cs typeface="Arial Regular"/>
              </a:rPr>
              <a:t>Lorem</a:t>
            </a:r>
            <a:r>
              <a:rPr lang="en-US" sz="1200" dirty="0">
                <a:solidFill>
                  <a:srgbClr val="4F2C1D"/>
                </a:solidFill>
                <a:latin typeface="Arial Regular"/>
                <a:cs typeface="Arial Regular"/>
              </a:rPr>
              <a:t> </a:t>
            </a:r>
            <a:r>
              <a:rPr lang="en-US" sz="1200" dirty="0" err="1">
                <a:solidFill>
                  <a:srgbClr val="4F2C1D"/>
                </a:solidFill>
                <a:latin typeface="Arial Regular"/>
                <a:cs typeface="Arial Regular"/>
              </a:rPr>
              <a:t>ipsum</a:t>
            </a:r>
            <a:r>
              <a:rPr lang="en-US" sz="1200" dirty="0">
                <a:solidFill>
                  <a:srgbClr val="4F2C1D"/>
                </a:solidFill>
                <a:latin typeface="Arial Regular"/>
                <a:cs typeface="Arial Regular"/>
              </a:rPr>
              <a:t> dolor sit </a:t>
            </a:r>
            <a:r>
              <a:rPr lang="en-US" sz="1200" dirty="0" err="1">
                <a:solidFill>
                  <a:srgbClr val="4F2C1D"/>
                </a:solidFill>
                <a:latin typeface="Arial Regular"/>
                <a:cs typeface="Arial Regular"/>
              </a:rPr>
              <a:t>amet</a:t>
            </a:r>
            <a:r>
              <a:rPr lang="en-US" sz="1200" dirty="0">
                <a:solidFill>
                  <a:srgbClr val="4F2C1D"/>
                </a:solidFill>
                <a:latin typeface="Arial Regular"/>
                <a:cs typeface="Arial Regular"/>
              </a:rPr>
              <a:t>, </a:t>
            </a:r>
            <a:r>
              <a:rPr lang="en-US" sz="1200" dirty="0" err="1">
                <a:solidFill>
                  <a:srgbClr val="4F2C1D"/>
                </a:solidFill>
                <a:latin typeface="Arial Regular"/>
                <a:cs typeface="Arial Regular"/>
              </a:rPr>
              <a:t>consectetur</a:t>
            </a:r>
            <a:r>
              <a:rPr lang="en-US" sz="1200" dirty="0">
                <a:solidFill>
                  <a:srgbClr val="4F2C1D"/>
                </a:solidFill>
                <a:latin typeface="Arial Regular"/>
                <a:cs typeface="Arial Regular"/>
              </a:rPr>
              <a:t> </a:t>
            </a:r>
            <a:r>
              <a:rPr lang="en-US" sz="1200" dirty="0" err="1">
                <a:solidFill>
                  <a:srgbClr val="4F2C1D"/>
                </a:solidFill>
                <a:latin typeface="Arial Regular"/>
                <a:cs typeface="Arial Regular"/>
              </a:rPr>
              <a:t>adipiscing</a:t>
            </a:r>
            <a:r>
              <a:rPr lang="en-US" sz="1200" dirty="0">
                <a:solidFill>
                  <a:srgbClr val="4F2C1D"/>
                </a:solidFill>
                <a:latin typeface="Arial Regular"/>
                <a:cs typeface="Arial Regular"/>
              </a:rPr>
              <a:t> </a:t>
            </a:r>
            <a:r>
              <a:rPr lang="en-US" sz="1200" dirty="0" err="1">
                <a:solidFill>
                  <a:srgbClr val="4F2C1D"/>
                </a:solidFill>
                <a:latin typeface="Arial Regular"/>
                <a:cs typeface="Arial Regular"/>
              </a:rPr>
              <a:t>elit</a:t>
            </a:r>
            <a:r>
              <a:rPr lang="en-US" sz="1200" dirty="0">
                <a:solidFill>
                  <a:srgbClr val="4F2C1D"/>
                </a:solidFill>
                <a:latin typeface="Arial Regular"/>
                <a:cs typeface="Arial Regular"/>
              </a:rPr>
              <a:t>. </a:t>
            </a:r>
            <a:r>
              <a:rPr lang="en-US" sz="1200" dirty="0" err="1">
                <a:solidFill>
                  <a:srgbClr val="4F2C1D"/>
                </a:solidFill>
                <a:latin typeface="Arial Regular"/>
                <a:cs typeface="Arial Regular"/>
              </a:rPr>
              <a:t>Mauris</a:t>
            </a:r>
            <a:r>
              <a:rPr lang="en-US" sz="1200" dirty="0">
                <a:solidFill>
                  <a:srgbClr val="4F2C1D"/>
                </a:solidFill>
                <a:latin typeface="Arial Regular"/>
                <a:cs typeface="Arial Regular"/>
              </a:rPr>
              <a:t> </a:t>
            </a:r>
            <a:r>
              <a:rPr lang="en-US" sz="1200" dirty="0" err="1">
                <a:solidFill>
                  <a:srgbClr val="4F2C1D"/>
                </a:solidFill>
                <a:latin typeface="Arial Regular"/>
                <a:cs typeface="Arial Regular"/>
              </a:rPr>
              <a:t>vehicula</a:t>
            </a:r>
            <a:r>
              <a:rPr lang="en-US" sz="1200" dirty="0">
                <a:solidFill>
                  <a:srgbClr val="4F2C1D"/>
                </a:solidFill>
                <a:latin typeface="Arial Regular"/>
                <a:cs typeface="Arial Regular"/>
              </a:rPr>
              <a:t> dui in </a:t>
            </a:r>
            <a:r>
              <a:rPr lang="en-US" sz="1200" dirty="0" err="1">
                <a:solidFill>
                  <a:srgbClr val="4F2C1D"/>
                </a:solidFill>
                <a:latin typeface="Arial Regular"/>
                <a:cs typeface="Arial Regular"/>
              </a:rPr>
              <a:t>neque</a:t>
            </a:r>
            <a:r>
              <a:rPr lang="en-US" sz="1200" dirty="0">
                <a:solidFill>
                  <a:srgbClr val="4F2C1D"/>
                </a:solidFill>
                <a:latin typeface="Arial Regular"/>
                <a:cs typeface="Arial Regular"/>
              </a:rPr>
              <a:t> </a:t>
            </a:r>
            <a:r>
              <a:rPr lang="en-US" sz="1200" dirty="0" err="1">
                <a:solidFill>
                  <a:srgbClr val="4F2C1D"/>
                </a:solidFill>
                <a:latin typeface="Arial Regular"/>
                <a:cs typeface="Arial Regular"/>
              </a:rPr>
              <a:t>dignissim</a:t>
            </a:r>
            <a:r>
              <a:rPr lang="en-US" sz="1200" dirty="0">
                <a:solidFill>
                  <a:srgbClr val="4F2C1D"/>
                </a:solidFill>
                <a:latin typeface="Arial Regular"/>
                <a:cs typeface="Arial Regular"/>
              </a:rPr>
              <a:t>, in </a:t>
            </a:r>
            <a:r>
              <a:rPr lang="en-US" sz="1200" dirty="0" err="1">
                <a:solidFill>
                  <a:srgbClr val="4F2C1D"/>
                </a:solidFill>
                <a:latin typeface="Arial Regular"/>
                <a:cs typeface="Arial Regular"/>
              </a:rPr>
              <a:t>aliquet</a:t>
            </a:r>
            <a:r>
              <a:rPr lang="en-US" sz="1200" dirty="0">
                <a:solidFill>
                  <a:srgbClr val="4F2C1D"/>
                </a:solidFill>
                <a:latin typeface="Arial Regular"/>
                <a:cs typeface="Arial Regular"/>
              </a:rPr>
              <a:t> </a:t>
            </a:r>
            <a:r>
              <a:rPr lang="en-US" sz="1200" dirty="0" err="1">
                <a:solidFill>
                  <a:srgbClr val="4F2C1D"/>
                </a:solidFill>
                <a:latin typeface="Arial Regular"/>
                <a:cs typeface="Arial Regular"/>
              </a:rPr>
              <a:t>nisl</a:t>
            </a:r>
            <a:r>
              <a:rPr lang="en-US" sz="1200" dirty="0">
                <a:solidFill>
                  <a:srgbClr val="4F2C1D"/>
                </a:solidFill>
                <a:latin typeface="Arial Regular"/>
                <a:cs typeface="Arial Regular"/>
              </a:rPr>
              <a:t> </a:t>
            </a:r>
            <a:r>
              <a:rPr lang="en-US" sz="1200" dirty="0" err="1">
                <a:solidFill>
                  <a:srgbClr val="4F2C1D"/>
                </a:solidFill>
                <a:latin typeface="Arial Regular"/>
                <a:cs typeface="Arial Regular"/>
              </a:rPr>
              <a:t>varius</a:t>
            </a:r>
            <a:r>
              <a:rPr lang="en-US" sz="1200" dirty="0">
                <a:solidFill>
                  <a:srgbClr val="4F2C1D"/>
                </a:solidFill>
                <a:latin typeface="Arial Regular"/>
                <a:cs typeface="Arial Regular"/>
              </a:rPr>
              <a:t>. </a:t>
            </a:r>
          </a:p>
          <a:p>
            <a:pPr>
              <a:lnSpc>
                <a:spcPct val="110000"/>
              </a:lnSpc>
            </a:pPr>
            <a:r>
              <a:rPr lang="en-US" sz="1200" dirty="0" err="1">
                <a:solidFill>
                  <a:srgbClr val="4F2C1D"/>
                </a:solidFill>
                <a:latin typeface="Arial Regular"/>
                <a:cs typeface="Arial Regular"/>
              </a:rPr>
              <a:t>Sed</a:t>
            </a:r>
            <a:r>
              <a:rPr lang="en-US" sz="1200" dirty="0">
                <a:solidFill>
                  <a:srgbClr val="4F2C1D"/>
                </a:solidFill>
                <a:latin typeface="Arial Regular"/>
                <a:cs typeface="Arial Regular"/>
              </a:rPr>
              <a:t> a </a:t>
            </a:r>
            <a:r>
              <a:rPr lang="en-US" sz="1200" dirty="0" err="1">
                <a:solidFill>
                  <a:srgbClr val="4F2C1D"/>
                </a:solidFill>
                <a:latin typeface="Arial Regular"/>
                <a:cs typeface="Arial Regular"/>
              </a:rPr>
              <a:t>erat</a:t>
            </a:r>
            <a:r>
              <a:rPr lang="en-US" sz="1200" dirty="0">
                <a:solidFill>
                  <a:srgbClr val="4F2C1D"/>
                </a:solidFill>
                <a:latin typeface="Arial Regular"/>
                <a:cs typeface="Arial Regular"/>
              </a:rPr>
              <a:t> </a:t>
            </a:r>
            <a:r>
              <a:rPr lang="en-US" sz="1200" dirty="0" err="1">
                <a:solidFill>
                  <a:srgbClr val="4F2C1D"/>
                </a:solidFill>
                <a:latin typeface="Arial Regular"/>
                <a:cs typeface="Arial Regular"/>
              </a:rPr>
              <a:t>ut</a:t>
            </a:r>
            <a:r>
              <a:rPr lang="en-US" sz="1200" dirty="0">
                <a:solidFill>
                  <a:srgbClr val="4F2C1D"/>
                </a:solidFill>
                <a:latin typeface="Arial Regular"/>
                <a:cs typeface="Arial Regular"/>
              </a:rPr>
              <a:t> magna </a:t>
            </a:r>
            <a:r>
              <a:rPr lang="en-US" sz="1200" dirty="0" err="1">
                <a:solidFill>
                  <a:srgbClr val="4F2C1D"/>
                </a:solidFill>
                <a:latin typeface="Arial Regular"/>
                <a:cs typeface="Arial Regular"/>
              </a:rPr>
              <a:t>vulputate</a:t>
            </a:r>
            <a:r>
              <a:rPr lang="en-US" sz="1200" dirty="0">
                <a:solidFill>
                  <a:srgbClr val="4F2C1D"/>
                </a:solidFill>
                <a:latin typeface="Arial Regular"/>
                <a:cs typeface="Arial Regular"/>
              </a:rPr>
              <a:t> </a:t>
            </a:r>
            <a:r>
              <a:rPr lang="en-US" sz="1200" dirty="0" err="1">
                <a:solidFill>
                  <a:srgbClr val="4F2C1D"/>
                </a:solidFill>
                <a:latin typeface="Arial Regular"/>
                <a:cs typeface="Arial Regular"/>
              </a:rPr>
              <a:t>feugiat</a:t>
            </a:r>
            <a:r>
              <a:rPr lang="en-US" sz="1200" dirty="0">
                <a:solidFill>
                  <a:srgbClr val="4F2C1D"/>
                </a:solidFill>
                <a:latin typeface="Arial Regular"/>
                <a:cs typeface="Arial Regular"/>
              </a:rPr>
              <a:t>. </a:t>
            </a:r>
            <a:r>
              <a:rPr lang="en-US" sz="1200" dirty="0" err="1">
                <a:solidFill>
                  <a:srgbClr val="4F2C1D"/>
                </a:solidFill>
                <a:latin typeface="Arial Regular"/>
                <a:cs typeface="Arial Regular"/>
              </a:rPr>
              <a:t>Quisque</a:t>
            </a:r>
            <a:r>
              <a:rPr lang="en-US" sz="1200" dirty="0">
                <a:solidFill>
                  <a:srgbClr val="4F2C1D"/>
                </a:solidFill>
                <a:latin typeface="Arial Regular"/>
                <a:cs typeface="Arial Regular"/>
              </a:rPr>
              <a:t> </a:t>
            </a:r>
            <a:r>
              <a:rPr lang="en-US" sz="1200" dirty="0" err="1">
                <a:solidFill>
                  <a:srgbClr val="4F2C1D"/>
                </a:solidFill>
                <a:latin typeface="Arial Regular"/>
                <a:cs typeface="Arial Regular"/>
              </a:rPr>
              <a:t>varius</a:t>
            </a:r>
            <a:r>
              <a:rPr lang="en-US" sz="1200" dirty="0">
                <a:solidFill>
                  <a:srgbClr val="4F2C1D"/>
                </a:solidFill>
                <a:latin typeface="Arial Regular"/>
                <a:cs typeface="Arial Regular"/>
              </a:rPr>
              <a:t> </a:t>
            </a:r>
            <a:r>
              <a:rPr lang="en-US" sz="1200" dirty="0" err="1">
                <a:solidFill>
                  <a:srgbClr val="4F2C1D"/>
                </a:solidFill>
                <a:latin typeface="Arial Regular"/>
                <a:cs typeface="Arial Regular"/>
              </a:rPr>
              <a:t>libero</a:t>
            </a:r>
            <a:r>
              <a:rPr lang="en-US" sz="1200" dirty="0">
                <a:solidFill>
                  <a:srgbClr val="4F2C1D"/>
                </a:solidFill>
                <a:latin typeface="Arial Regular"/>
                <a:cs typeface="Arial Regular"/>
              </a:rPr>
              <a:t> </a:t>
            </a:r>
            <a:r>
              <a:rPr lang="en-US" sz="1200" dirty="0" err="1">
                <a:solidFill>
                  <a:srgbClr val="4F2C1D"/>
                </a:solidFill>
                <a:latin typeface="Arial Regular"/>
                <a:cs typeface="Arial Regular"/>
              </a:rPr>
              <a:t>placerat</a:t>
            </a:r>
            <a:r>
              <a:rPr lang="en-US" sz="1200" dirty="0">
                <a:solidFill>
                  <a:srgbClr val="4F2C1D"/>
                </a:solidFill>
                <a:latin typeface="Arial Regular"/>
                <a:cs typeface="Arial Regular"/>
              </a:rPr>
              <a:t> </a:t>
            </a:r>
            <a:r>
              <a:rPr lang="en-US" sz="1200" dirty="0" err="1">
                <a:solidFill>
                  <a:srgbClr val="4F2C1D"/>
                </a:solidFill>
                <a:latin typeface="Arial Regular"/>
                <a:cs typeface="Arial Regular"/>
              </a:rPr>
              <a:t>erat</a:t>
            </a:r>
            <a:r>
              <a:rPr lang="en-US" sz="1200" dirty="0">
                <a:solidFill>
                  <a:srgbClr val="4F2C1D"/>
                </a:solidFill>
                <a:latin typeface="Arial Regular"/>
                <a:cs typeface="Arial Regular"/>
              </a:rPr>
              <a:t> </a:t>
            </a:r>
            <a:r>
              <a:rPr lang="en-US" sz="1200" dirty="0" err="1">
                <a:solidFill>
                  <a:srgbClr val="4F2C1D"/>
                </a:solidFill>
                <a:latin typeface="Arial Regular"/>
                <a:cs typeface="Arial Regular"/>
              </a:rPr>
              <a:t>lobortis</a:t>
            </a:r>
            <a:r>
              <a:rPr lang="en-US" sz="1200" dirty="0">
                <a:solidFill>
                  <a:srgbClr val="4F2C1D"/>
                </a:solidFill>
                <a:latin typeface="Arial Regular"/>
                <a:cs typeface="Arial Regular"/>
              </a:rPr>
              <a:t> </a:t>
            </a:r>
            <a:r>
              <a:rPr lang="en-US" sz="1200" dirty="0" err="1">
                <a:solidFill>
                  <a:srgbClr val="4F2C1D"/>
                </a:solidFill>
                <a:latin typeface="Arial Regular"/>
                <a:cs typeface="Arial Regular"/>
              </a:rPr>
              <a:t>congue</a:t>
            </a:r>
            <a:r>
              <a:rPr lang="en-US" sz="1200" dirty="0">
                <a:solidFill>
                  <a:srgbClr val="4F2C1D"/>
                </a:solidFill>
                <a:latin typeface="Arial Regular"/>
                <a:cs typeface="Arial Regular"/>
              </a:rPr>
              <a:t>. Integer a </a:t>
            </a:r>
            <a:r>
              <a:rPr lang="en-US" sz="1200" dirty="0" err="1">
                <a:solidFill>
                  <a:srgbClr val="4F2C1D"/>
                </a:solidFill>
                <a:latin typeface="Arial Regular"/>
                <a:cs typeface="Arial Regular"/>
              </a:rPr>
              <a:t>arcu</a:t>
            </a:r>
            <a:r>
              <a:rPr lang="en-US" sz="1200" dirty="0">
                <a:solidFill>
                  <a:srgbClr val="4F2C1D"/>
                </a:solidFill>
                <a:latin typeface="Arial Regular"/>
                <a:cs typeface="Arial Regular"/>
              </a:rPr>
              <a:t> </a:t>
            </a:r>
            <a:r>
              <a:rPr lang="en-US" sz="1200" dirty="0" err="1">
                <a:solidFill>
                  <a:srgbClr val="4F2C1D"/>
                </a:solidFill>
                <a:latin typeface="Arial Regular"/>
                <a:cs typeface="Arial Regular"/>
              </a:rPr>
              <a:t>vel</a:t>
            </a:r>
            <a:r>
              <a:rPr lang="en-US" sz="1200" dirty="0">
                <a:solidFill>
                  <a:srgbClr val="4F2C1D"/>
                </a:solidFill>
                <a:latin typeface="Arial Regular"/>
                <a:cs typeface="Arial Regular"/>
              </a:rPr>
              <a:t> ante </a:t>
            </a:r>
            <a:r>
              <a:rPr lang="en-US" sz="1200" dirty="0" err="1">
                <a:solidFill>
                  <a:srgbClr val="4F2C1D"/>
                </a:solidFill>
                <a:latin typeface="Arial Regular"/>
                <a:cs typeface="Arial Regular"/>
              </a:rPr>
              <a:t>bibendum</a:t>
            </a:r>
            <a:r>
              <a:rPr lang="en-US" sz="1200" dirty="0">
                <a:solidFill>
                  <a:srgbClr val="4F2C1D"/>
                </a:solidFill>
                <a:latin typeface="Arial Regular"/>
                <a:cs typeface="Arial Regular"/>
              </a:rPr>
              <a:t> </a:t>
            </a:r>
            <a:r>
              <a:rPr lang="en-US" sz="1200" dirty="0" err="1">
                <a:solidFill>
                  <a:srgbClr val="4F2C1D"/>
                </a:solidFill>
                <a:latin typeface="Arial Regular"/>
                <a:cs typeface="Arial Regular"/>
              </a:rPr>
              <a:t>scelerisque</a:t>
            </a:r>
            <a:r>
              <a:rPr lang="en-US" sz="1200" dirty="0">
                <a:solidFill>
                  <a:srgbClr val="4F2C1D"/>
                </a:solidFill>
                <a:latin typeface="Arial Regular"/>
                <a:cs typeface="Arial Regular"/>
              </a:rPr>
              <a:t>. </a:t>
            </a:r>
          </a:p>
          <a:p>
            <a:pPr>
              <a:lnSpc>
                <a:spcPct val="110000"/>
              </a:lnSpc>
            </a:pPr>
            <a:r>
              <a:rPr lang="en-US" sz="1200" dirty="0">
                <a:solidFill>
                  <a:srgbClr val="4F2C1D"/>
                </a:solidFill>
                <a:latin typeface="Arial Regular"/>
                <a:cs typeface="Arial Regular"/>
              </a:rPr>
              <a:t>Class </a:t>
            </a:r>
            <a:r>
              <a:rPr lang="en-US" sz="1200" dirty="0" err="1">
                <a:solidFill>
                  <a:srgbClr val="4F2C1D"/>
                </a:solidFill>
                <a:latin typeface="Arial Regular"/>
                <a:cs typeface="Arial Regular"/>
              </a:rPr>
              <a:t>aptent</a:t>
            </a:r>
            <a:r>
              <a:rPr lang="en-US" sz="1200" dirty="0">
                <a:solidFill>
                  <a:srgbClr val="4F2C1D"/>
                </a:solidFill>
                <a:latin typeface="Arial Regular"/>
                <a:cs typeface="Arial Regular"/>
              </a:rPr>
              <a:t> </a:t>
            </a:r>
            <a:r>
              <a:rPr lang="en-US" sz="1200" dirty="0" err="1">
                <a:solidFill>
                  <a:srgbClr val="4F2C1D"/>
                </a:solidFill>
                <a:latin typeface="Arial Regular"/>
                <a:cs typeface="Arial Regular"/>
              </a:rPr>
              <a:t>taciti</a:t>
            </a:r>
            <a:r>
              <a:rPr lang="en-US" sz="1200" dirty="0">
                <a:solidFill>
                  <a:srgbClr val="4F2C1D"/>
                </a:solidFill>
                <a:latin typeface="Arial Regular"/>
                <a:cs typeface="Arial Regular"/>
              </a:rPr>
              <a:t> </a:t>
            </a:r>
            <a:r>
              <a:rPr lang="en-US" sz="1200" dirty="0" err="1">
                <a:solidFill>
                  <a:srgbClr val="4F2C1D"/>
                </a:solidFill>
                <a:latin typeface="Arial Regular"/>
                <a:cs typeface="Arial Regular"/>
              </a:rPr>
              <a:t>sociosqu</a:t>
            </a:r>
            <a:r>
              <a:rPr lang="en-US" sz="1200" dirty="0">
                <a:solidFill>
                  <a:srgbClr val="4F2C1D"/>
                </a:solidFill>
                <a:latin typeface="Arial Regular"/>
                <a:cs typeface="Arial Regular"/>
              </a:rPr>
              <a:t> ad </a:t>
            </a:r>
            <a:r>
              <a:rPr lang="en-US" sz="1200" dirty="0" err="1">
                <a:solidFill>
                  <a:srgbClr val="4F2C1D"/>
                </a:solidFill>
                <a:latin typeface="Arial Regular"/>
                <a:cs typeface="Arial Regular"/>
              </a:rPr>
              <a:t>litora</a:t>
            </a:r>
            <a:r>
              <a:rPr lang="en-US" sz="1200" dirty="0">
                <a:solidFill>
                  <a:srgbClr val="4F2C1D"/>
                </a:solidFill>
                <a:latin typeface="Arial Regular"/>
                <a:cs typeface="Arial Regular"/>
              </a:rPr>
              <a:t> </a:t>
            </a:r>
            <a:r>
              <a:rPr lang="en-US" sz="1200" dirty="0" err="1">
                <a:solidFill>
                  <a:srgbClr val="4F2C1D"/>
                </a:solidFill>
                <a:latin typeface="Arial Regular"/>
                <a:cs typeface="Arial Regular"/>
              </a:rPr>
              <a:t>torquent</a:t>
            </a:r>
            <a:r>
              <a:rPr lang="en-US" sz="1200" dirty="0">
                <a:solidFill>
                  <a:srgbClr val="4F2C1D"/>
                </a:solidFill>
                <a:latin typeface="Arial Regular"/>
                <a:cs typeface="Arial Regular"/>
              </a:rPr>
              <a:t> per </a:t>
            </a:r>
            <a:r>
              <a:rPr lang="en-US" sz="1200" dirty="0" err="1">
                <a:solidFill>
                  <a:srgbClr val="4F2C1D"/>
                </a:solidFill>
                <a:latin typeface="Arial Regular"/>
                <a:cs typeface="Arial Regular"/>
              </a:rPr>
              <a:t>conubia</a:t>
            </a:r>
            <a:r>
              <a:rPr lang="en-US" sz="1200" dirty="0">
                <a:solidFill>
                  <a:srgbClr val="4F2C1D"/>
                </a:solidFill>
                <a:latin typeface="Arial Regular"/>
                <a:cs typeface="Arial Regular"/>
              </a:rPr>
              <a:t> nostra, per </a:t>
            </a:r>
            <a:r>
              <a:rPr lang="en-US" sz="1200" dirty="0" err="1">
                <a:solidFill>
                  <a:srgbClr val="4F2C1D"/>
                </a:solidFill>
                <a:latin typeface="Arial Regular"/>
                <a:cs typeface="Arial Regular"/>
              </a:rPr>
              <a:t>inceptos</a:t>
            </a:r>
            <a:r>
              <a:rPr lang="en-US" sz="1200" dirty="0">
                <a:solidFill>
                  <a:srgbClr val="4F2C1D"/>
                </a:solidFill>
                <a:latin typeface="Arial Regular"/>
                <a:cs typeface="Arial Regular"/>
              </a:rPr>
              <a:t> </a:t>
            </a:r>
            <a:r>
              <a:rPr lang="en-US" sz="1200" dirty="0" err="1">
                <a:solidFill>
                  <a:srgbClr val="4F2C1D"/>
                </a:solidFill>
                <a:latin typeface="Arial Regular"/>
                <a:cs typeface="Arial Regular"/>
              </a:rPr>
              <a:t>himenaeos</a:t>
            </a:r>
            <a:r>
              <a:rPr lang="en-US" sz="1200" dirty="0">
                <a:solidFill>
                  <a:srgbClr val="4F2C1D"/>
                </a:solidFill>
                <a:latin typeface="Arial Regular"/>
                <a:cs typeface="Arial Regular"/>
              </a:rPr>
              <a:t>. Integer ante </a:t>
            </a:r>
            <a:r>
              <a:rPr lang="en-US" sz="1200" dirty="0" err="1">
                <a:solidFill>
                  <a:srgbClr val="4F2C1D"/>
                </a:solidFill>
                <a:latin typeface="Arial Regular"/>
                <a:cs typeface="Arial Regular"/>
              </a:rPr>
              <a:t>eros</a:t>
            </a:r>
            <a:r>
              <a:rPr lang="en-US" sz="1200" dirty="0">
                <a:solidFill>
                  <a:srgbClr val="4F2C1D"/>
                </a:solidFill>
                <a:latin typeface="Arial Regular"/>
                <a:cs typeface="Arial Regular"/>
              </a:rPr>
              <a:t>, </a:t>
            </a:r>
            <a:r>
              <a:rPr lang="en-US" sz="1200" dirty="0" err="1">
                <a:solidFill>
                  <a:srgbClr val="4F2C1D"/>
                </a:solidFill>
                <a:latin typeface="Arial Regular"/>
                <a:cs typeface="Arial Regular"/>
              </a:rPr>
              <a:t>lobortis</a:t>
            </a:r>
            <a:r>
              <a:rPr lang="en-US" sz="1200" dirty="0">
                <a:solidFill>
                  <a:srgbClr val="4F2C1D"/>
                </a:solidFill>
                <a:latin typeface="Arial Regular"/>
                <a:cs typeface="Arial Regular"/>
              </a:rPr>
              <a:t> </a:t>
            </a:r>
            <a:r>
              <a:rPr lang="en-US" sz="1200" dirty="0" err="1">
                <a:solidFill>
                  <a:srgbClr val="4F2C1D"/>
                </a:solidFill>
                <a:latin typeface="Arial Regular"/>
                <a:cs typeface="Arial Regular"/>
              </a:rPr>
              <a:t>ultrices</a:t>
            </a:r>
            <a:r>
              <a:rPr lang="en-US" sz="1200" dirty="0">
                <a:solidFill>
                  <a:srgbClr val="4F2C1D"/>
                </a:solidFill>
                <a:latin typeface="Arial Regular"/>
                <a:cs typeface="Arial Regular"/>
              </a:rPr>
              <a:t> </a:t>
            </a:r>
            <a:r>
              <a:rPr lang="en-US" sz="1200" dirty="0" err="1">
                <a:solidFill>
                  <a:srgbClr val="4F2C1D"/>
                </a:solidFill>
                <a:latin typeface="Arial Regular"/>
                <a:cs typeface="Arial Regular"/>
              </a:rPr>
              <a:t>libero</a:t>
            </a:r>
            <a:r>
              <a:rPr lang="en-US" sz="1200" dirty="0">
                <a:solidFill>
                  <a:srgbClr val="4F2C1D"/>
                </a:solidFill>
                <a:latin typeface="Arial Regular"/>
                <a:cs typeface="Arial Regular"/>
              </a:rPr>
              <a:t> id, </a:t>
            </a:r>
            <a:r>
              <a:rPr lang="en-US" sz="1200" dirty="0" err="1">
                <a:solidFill>
                  <a:srgbClr val="4F2C1D"/>
                </a:solidFill>
                <a:latin typeface="Arial Regular"/>
                <a:cs typeface="Arial Regular"/>
              </a:rPr>
              <a:t>fringilla</a:t>
            </a:r>
            <a:r>
              <a:rPr lang="en-US" sz="1200" dirty="0">
                <a:solidFill>
                  <a:srgbClr val="4F2C1D"/>
                </a:solidFill>
                <a:latin typeface="Arial Regular"/>
                <a:cs typeface="Arial Regular"/>
              </a:rPr>
              <a:t> </a:t>
            </a:r>
            <a:r>
              <a:rPr lang="en-US" sz="1200" dirty="0" err="1">
                <a:solidFill>
                  <a:srgbClr val="4F2C1D"/>
                </a:solidFill>
                <a:latin typeface="Arial Regular"/>
                <a:cs typeface="Arial Regular"/>
              </a:rPr>
              <a:t>congue</a:t>
            </a:r>
            <a:r>
              <a:rPr lang="en-US" sz="1200" dirty="0">
                <a:solidFill>
                  <a:srgbClr val="4F2C1D"/>
                </a:solidFill>
                <a:latin typeface="Arial Regular"/>
                <a:cs typeface="Arial Regular"/>
              </a:rPr>
              <a:t> dolor. </a:t>
            </a:r>
            <a:r>
              <a:rPr lang="en-US" sz="1200" dirty="0" err="1">
                <a:solidFill>
                  <a:srgbClr val="4F2C1D"/>
                </a:solidFill>
                <a:latin typeface="Arial Regular"/>
                <a:cs typeface="Arial Regular"/>
              </a:rPr>
              <a:t>Sed</a:t>
            </a:r>
            <a:r>
              <a:rPr lang="en-US" sz="1200" dirty="0">
                <a:solidFill>
                  <a:srgbClr val="4F2C1D"/>
                </a:solidFill>
                <a:latin typeface="Arial Regular"/>
                <a:cs typeface="Arial Regular"/>
              </a:rPr>
              <a:t> </a:t>
            </a:r>
            <a:r>
              <a:rPr lang="en-US" sz="1200" dirty="0" err="1">
                <a:solidFill>
                  <a:srgbClr val="4F2C1D"/>
                </a:solidFill>
                <a:latin typeface="Arial Regular"/>
                <a:cs typeface="Arial Regular"/>
              </a:rPr>
              <a:t>nec</a:t>
            </a:r>
            <a:r>
              <a:rPr lang="en-US" sz="1200" dirty="0">
                <a:solidFill>
                  <a:srgbClr val="4F2C1D"/>
                </a:solidFill>
                <a:latin typeface="Arial Regular"/>
                <a:cs typeface="Arial Regular"/>
              </a:rPr>
              <a:t> </a:t>
            </a:r>
            <a:r>
              <a:rPr lang="en-US" sz="1200" dirty="0" err="1">
                <a:solidFill>
                  <a:srgbClr val="4F2C1D"/>
                </a:solidFill>
                <a:latin typeface="Arial Regular"/>
                <a:cs typeface="Arial Regular"/>
              </a:rPr>
              <a:t>lectus</a:t>
            </a:r>
            <a:r>
              <a:rPr lang="en-US" sz="1200" dirty="0">
                <a:solidFill>
                  <a:srgbClr val="4F2C1D"/>
                </a:solidFill>
                <a:latin typeface="Arial Regular"/>
                <a:cs typeface="Arial Regular"/>
              </a:rPr>
              <a:t> tell us. </a:t>
            </a:r>
          </a:p>
          <a:p>
            <a:endParaRPr lang="en-US" sz="1200" dirty="0">
              <a:latin typeface="Arial Regular"/>
              <a:cs typeface="Arial Regular"/>
            </a:endParaRPr>
          </a:p>
        </p:txBody>
      </p:sp>
      <p:sp>
        <p:nvSpPr>
          <p:cNvPr id="14" name="Title 1"/>
          <p:cNvSpPr>
            <a:spLocks noGrp="1"/>
          </p:cNvSpPr>
          <p:nvPr>
            <p:ph type="title" idx="4294967295"/>
          </p:nvPr>
        </p:nvSpPr>
        <p:spPr>
          <a:xfrm>
            <a:off x="481722" y="122238"/>
            <a:ext cx="7747878" cy="1143000"/>
          </a:xfrm>
        </p:spPr>
        <p:txBody>
          <a:bodyPr>
            <a:normAutofit/>
          </a:bodyPr>
          <a:lstStyle/>
          <a:p>
            <a:pPr algn="l"/>
            <a:r>
              <a:rPr lang="en-US" sz="2800" b="1" dirty="0">
                <a:solidFill>
                  <a:srgbClr val="4F2C1D"/>
                </a:solidFill>
                <a:latin typeface="Arial Bold"/>
                <a:cs typeface="Arial Bold"/>
              </a:rPr>
              <a:t>Headline: </a:t>
            </a:r>
            <a:r>
              <a:rPr lang="en-US" sz="2800" dirty="0">
                <a:solidFill>
                  <a:srgbClr val="4F2C1D"/>
                </a:solidFill>
                <a:cs typeface="Arial"/>
              </a:rPr>
              <a:t>Text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481722" y="894154"/>
            <a:ext cx="3223173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900" dirty="0">
                <a:solidFill>
                  <a:srgbClr val="7A6855"/>
                </a:solidFill>
                <a:latin typeface="Arial Regular"/>
                <a:cs typeface="Arial Regular"/>
              </a:rPr>
              <a:t>Subhead information here</a:t>
            </a:r>
          </a:p>
        </p:txBody>
      </p:sp>
      <p:sp>
        <p:nvSpPr>
          <p:cNvPr id="6" name="Content Placeholder 9">
            <a:extLst>
              <a:ext uri="{FF2B5EF4-FFF2-40B4-BE49-F238E27FC236}">
                <a16:creationId xmlns:a16="http://schemas.microsoft.com/office/drawing/2014/main" id="{3507CBEA-4CC9-2B45-B91D-C288AD0E8ACC}"/>
              </a:ext>
            </a:extLst>
          </p:cNvPr>
          <p:cNvSpPr txBox="1">
            <a:spLocks/>
          </p:cNvSpPr>
          <p:nvPr/>
        </p:nvSpPr>
        <p:spPr>
          <a:xfrm>
            <a:off x="4769242" y="1744663"/>
            <a:ext cx="3653398" cy="264445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10000"/>
              </a:lnSpc>
            </a:pPr>
            <a:r>
              <a:rPr lang="en-US" sz="1200">
                <a:solidFill>
                  <a:srgbClr val="4F2C1D"/>
                </a:solidFill>
                <a:latin typeface="Arial Regular"/>
                <a:cs typeface="Arial Regular"/>
              </a:rPr>
              <a:t>Lorem ipsum dolor sit amet, consectetur adipiscing elit. Mauris vehicula dui in neque dignissim, in aliquet nisl varius. </a:t>
            </a:r>
          </a:p>
          <a:p>
            <a:pPr>
              <a:lnSpc>
                <a:spcPct val="110000"/>
              </a:lnSpc>
            </a:pPr>
            <a:r>
              <a:rPr lang="en-US" sz="1200">
                <a:solidFill>
                  <a:srgbClr val="4F2C1D"/>
                </a:solidFill>
                <a:latin typeface="Arial Regular"/>
                <a:cs typeface="Arial Regular"/>
              </a:rPr>
              <a:t>Sed a erat ut magna vulputate feugiat. Quisque varius libero placerat erat lobortis congue. Integer a arcu vel ante bibendum scelerisque. </a:t>
            </a:r>
          </a:p>
          <a:p>
            <a:pPr>
              <a:lnSpc>
                <a:spcPct val="110000"/>
              </a:lnSpc>
            </a:pPr>
            <a:r>
              <a:rPr lang="en-US" sz="1200">
                <a:solidFill>
                  <a:srgbClr val="4F2C1D"/>
                </a:solidFill>
                <a:latin typeface="Arial Regular"/>
                <a:cs typeface="Arial Regular"/>
              </a:rPr>
              <a:t>Class aptent taciti sociosqu ad litora torquent per conubia nostra, per inceptos himenaeos. Integer ante eros, lobortis ultrices libero id, fringilla congue dolor. Sed nec lectus tell us. </a:t>
            </a:r>
          </a:p>
          <a:p>
            <a:endParaRPr lang="en-US" sz="1200" dirty="0">
              <a:latin typeface="Arial Regular"/>
              <a:cs typeface="Arial Regular"/>
            </a:endParaRPr>
          </a:p>
        </p:txBody>
      </p:sp>
    </p:spTree>
    <p:extLst>
      <p:ext uri="{BB962C8B-B14F-4D97-AF65-F5344CB8AC3E}">
        <p14:creationId xmlns:p14="http://schemas.microsoft.com/office/powerpoint/2010/main" val="24200648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"/>
          <p:cNvSpPr>
            <a:spLocks noGrp="1"/>
          </p:cNvSpPr>
          <p:nvPr>
            <p:ph type="title" idx="4294967295"/>
          </p:nvPr>
        </p:nvSpPr>
        <p:spPr>
          <a:xfrm>
            <a:off x="311150" y="122767"/>
            <a:ext cx="3155950" cy="1143000"/>
          </a:xfrm>
        </p:spPr>
        <p:txBody>
          <a:bodyPr>
            <a:normAutofit/>
          </a:bodyPr>
          <a:lstStyle/>
          <a:p>
            <a:pPr algn="l"/>
            <a:r>
              <a:rPr lang="en-US" sz="2800" b="1" dirty="0">
                <a:solidFill>
                  <a:srgbClr val="4F2C1D"/>
                </a:solidFill>
                <a:latin typeface="Arial Bold"/>
                <a:cs typeface="Arial Bold"/>
              </a:rPr>
              <a:t>Headline: </a:t>
            </a:r>
            <a:r>
              <a:rPr lang="en-US" sz="2800" dirty="0">
                <a:solidFill>
                  <a:srgbClr val="4F2C1D"/>
                </a:solidFill>
                <a:cs typeface="Arial"/>
              </a:rPr>
              <a:t>Text</a:t>
            </a:r>
            <a:endParaRPr lang="en-US" sz="2800" dirty="0">
              <a:solidFill>
                <a:srgbClr val="4F2C1D"/>
              </a:solidFill>
              <a:latin typeface="Arial Regular"/>
              <a:cs typeface="Arial Regular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11150" y="931846"/>
            <a:ext cx="3342945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900" dirty="0">
                <a:solidFill>
                  <a:srgbClr val="7A6855"/>
                </a:solidFill>
                <a:latin typeface="Arial Regular"/>
                <a:cs typeface="Arial Regular"/>
              </a:rPr>
              <a:t>Subhead information here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49250" y="1540933"/>
            <a:ext cx="3228644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err="1">
                <a:solidFill>
                  <a:srgbClr val="4F2C1D"/>
                </a:solidFill>
                <a:latin typeface="Arial Reg"/>
                <a:cs typeface="Arial Reg"/>
              </a:rPr>
              <a:t>Lorem</a:t>
            </a:r>
            <a:r>
              <a:rPr lang="en-US" sz="1200" dirty="0">
                <a:solidFill>
                  <a:srgbClr val="4F2C1D"/>
                </a:solidFill>
                <a:latin typeface="Arial Reg"/>
                <a:cs typeface="Arial Reg"/>
              </a:rPr>
              <a:t> </a:t>
            </a:r>
            <a:r>
              <a:rPr lang="en-US" sz="1200" dirty="0" err="1">
                <a:solidFill>
                  <a:srgbClr val="4F2C1D"/>
                </a:solidFill>
                <a:latin typeface="Arial Reg"/>
                <a:cs typeface="Arial Reg"/>
              </a:rPr>
              <a:t>ipsum</a:t>
            </a:r>
            <a:r>
              <a:rPr lang="en-US" sz="1200" dirty="0">
                <a:solidFill>
                  <a:srgbClr val="4F2C1D"/>
                </a:solidFill>
                <a:latin typeface="Arial Reg"/>
                <a:cs typeface="Arial Reg"/>
              </a:rPr>
              <a:t> dolor sit </a:t>
            </a:r>
            <a:r>
              <a:rPr lang="en-US" sz="1200" dirty="0" err="1">
                <a:solidFill>
                  <a:srgbClr val="4F2C1D"/>
                </a:solidFill>
                <a:latin typeface="Arial Reg"/>
                <a:cs typeface="Arial Reg"/>
              </a:rPr>
              <a:t>amet</a:t>
            </a:r>
            <a:r>
              <a:rPr lang="en-US" sz="1200" dirty="0">
                <a:solidFill>
                  <a:srgbClr val="4F2C1D"/>
                </a:solidFill>
                <a:latin typeface="Arial Reg"/>
                <a:cs typeface="Arial Reg"/>
              </a:rPr>
              <a:t>, </a:t>
            </a:r>
            <a:r>
              <a:rPr lang="en-US" sz="1200" dirty="0" err="1">
                <a:solidFill>
                  <a:srgbClr val="4F2C1D"/>
                </a:solidFill>
                <a:latin typeface="Arial Reg"/>
                <a:cs typeface="Arial Reg"/>
              </a:rPr>
              <a:t>consectetur</a:t>
            </a:r>
            <a:r>
              <a:rPr lang="en-US" sz="1200" dirty="0">
                <a:solidFill>
                  <a:srgbClr val="4F2C1D"/>
                </a:solidFill>
                <a:latin typeface="Arial Reg"/>
                <a:cs typeface="Arial Reg"/>
              </a:rPr>
              <a:t> </a:t>
            </a:r>
            <a:r>
              <a:rPr lang="en-US" sz="1200" dirty="0" err="1">
                <a:solidFill>
                  <a:srgbClr val="4F2C1D"/>
                </a:solidFill>
                <a:latin typeface="Arial Reg"/>
                <a:cs typeface="Arial Reg"/>
              </a:rPr>
              <a:t>adipiscing</a:t>
            </a:r>
            <a:r>
              <a:rPr lang="en-US" sz="1200" dirty="0">
                <a:solidFill>
                  <a:srgbClr val="4F2C1D"/>
                </a:solidFill>
                <a:latin typeface="Arial Reg"/>
                <a:cs typeface="Arial Reg"/>
              </a:rPr>
              <a:t> </a:t>
            </a:r>
            <a:r>
              <a:rPr lang="en-US" sz="1200" dirty="0" err="1">
                <a:solidFill>
                  <a:srgbClr val="4F2C1D"/>
                </a:solidFill>
                <a:latin typeface="Arial Reg"/>
                <a:cs typeface="Arial Reg"/>
              </a:rPr>
              <a:t>elit</a:t>
            </a:r>
            <a:r>
              <a:rPr lang="en-US" sz="1200" dirty="0">
                <a:solidFill>
                  <a:srgbClr val="4F2C1D"/>
                </a:solidFill>
                <a:latin typeface="Arial Reg"/>
                <a:cs typeface="Arial Reg"/>
              </a:rPr>
              <a:t>. </a:t>
            </a:r>
            <a:r>
              <a:rPr lang="en-US" sz="1200" dirty="0" err="1">
                <a:solidFill>
                  <a:srgbClr val="4F2C1D"/>
                </a:solidFill>
                <a:latin typeface="Arial Reg"/>
                <a:cs typeface="Arial Reg"/>
              </a:rPr>
              <a:t>Mauris</a:t>
            </a:r>
            <a:r>
              <a:rPr lang="en-US" sz="1200" dirty="0">
                <a:solidFill>
                  <a:srgbClr val="4F2C1D"/>
                </a:solidFill>
                <a:latin typeface="Arial Reg"/>
                <a:cs typeface="Arial Reg"/>
              </a:rPr>
              <a:t> </a:t>
            </a:r>
            <a:r>
              <a:rPr lang="en-US" sz="1200" dirty="0" err="1">
                <a:solidFill>
                  <a:srgbClr val="4F2C1D"/>
                </a:solidFill>
                <a:latin typeface="Arial Reg"/>
                <a:cs typeface="Arial Reg"/>
              </a:rPr>
              <a:t>vehicula</a:t>
            </a:r>
            <a:r>
              <a:rPr lang="en-US" sz="1200" dirty="0">
                <a:solidFill>
                  <a:srgbClr val="4F2C1D"/>
                </a:solidFill>
                <a:latin typeface="Arial Reg"/>
                <a:cs typeface="Arial Reg"/>
              </a:rPr>
              <a:t> dui in </a:t>
            </a:r>
            <a:r>
              <a:rPr lang="en-US" sz="1200" dirty="0" err="1">
                <a:solidFill>
                  <a:srgbClr val="4F2C1D"/>
                </a:solidFill>
                <a:latin typeface="Arial Reg"/>
                <a:cs typeface="Arial Reg"/>
              </a:rPr>
              <a:t>neque</a:t>
            </a:r>
            <a:r>
              <a:rPr lang="en-US" sz="1200" dirty="0">
                <a:solidFill>
                  <a:srgbClr val="4F2C1D"/>
                </a:solidFill>
                <a:latin typeface="Arial Reg"/>
                <a:cs typeface="Arial Reg"/>
              </a:rPr>
              <a:t> </a:t>
            </a:r>
            <a:r>
              <a:rPr lang="en-US" sz="1200" dirty="0" err="1">
                <a:solidFill>
                  <a:srgbClr val="4F2C1D"/>
                </a:solidFill>
                <a:latin typeface="Arial Reg"/>
                <a:cs typeface="Arial Reg"/>
              </a:rPr>
              <a:t>dignissim</a:t>
            </a:r>
            <a:r>
              <a:rPr lang="en-US" sz="1200" dirty="0">
                <a:solidFill>
                  <a:srgbClr val="4F2C1D"/>
                </a:solidFill>
                <a:latin typeface="Arial Reg"/>
                <a:cs typeface="Arial Reg"/>
              </a:rPr>
              <a:t>, in </a:t>
            </a:r>
            <a:r>
              <a:rPr lang="en-US" sz="1200" dirty="0" err="1">
                <a:solidFill>
                  <a:srgbClr val="4F2C1D"/>
                </a:solidFill>
                <a:latin typeface="Arial Reg"/>
                <a:cs typeface="Arial Reg"/>
              </a:rPr>
              <a:t>aliquet</a:t>
            </a:r>
            <a:r>
              <a:rPr lang="en-US" sz="1200" dirty="0">
                <a:solidFill>
                  <a:srgbClr val="4F2C1D"/>
                </a:solidFill>
                <a:latin typeface="Arial Reg"/>
                <a:cs typeface="Arial Reg"/>
              </a:rPr>
              <a:t> </a:t>
            </a:r>
            <a:r>
              <a:rPr lang="en-US" sz="1200" dirty="0" err="1">
                <a:solidFill>
                  <a:srgbClr val="4F2C1D"/>
                </a:solidFill>
                <a:latin typeface="Arial Reg"/>
                <a:cs typeface="Arial Reg"/>
              </a:rPr>
              <a:t>nisl</a:t>
            </a:r>
            <a:r>
              <a:rPr lang="en-US" sz="1200" dirty="0">
                <a:solidFill>
                  <a:srgbClr val="4F2C1D"/>
                </a:solidFill>
                <a:latin typeface="Arial Reg"/>
                <a:cs typeface="Arial Reg"/>
              </a:rPr>
              <a:t> </a:t>
            </a:r>
            <a:r>
              <a:rPr lang="en-US" sz="1200" dirty="0" err="1">
                <a:solidFill>
                  <a:srgbClr val="4F2C1D"/>
                </a:solidFill>
                <a:latin typeface="Arial Reg"/>
                <a:cs typeface="Arial Reg"/>
              </a:rPr>
              <a:t>varius</a:t>
            </a:r>
            <a:r>
              <a:rPr lang="en-US" sz="1200" dirty="0">
                <a:solidFill>
                  <a:srgbClr val="4F2C1D"/>
                </a:solidFill>
                <a:latin typeface="Arial Reg"/>
                <a:cs typeface="Arial Reg"/>
              </a:rPr>
              <a:t>. </a:t>
            </a:r>
            <a:r>
              <a:rPr lang="en-US" sz="1200" dirty="0" err="1">
                <a:solidFill>
                  <a:srgbClr val="4F2C1D"/>
                </a:solidFill>
                <a:latin typeface="Arial Reg"/>
                <a:cs typeface="Arial Reg"/>
              </a:rPr>
              <a:t>Sed</a:t>
            </a:r>
            <a:r>
              <a:rPr lang="en-US" sz="1200" dirty="0">
                <a:solidFill>
                  <a:srgbClr val="4F2C1D"/>
                </a:solidFill>
                <a:latin typeface="Arial Reg"/>
                <a:cs typeface="Arial Reg"/>
              </a:rPr>
              <a:t> a </a:t>
            </a:r>
            <a:r>
              <a:rPr lang="en-US" sz="1200" dirty="0" err="1">
                <a:solidFill>
                  <a:srgbClr val="4F2C1D"/>
                </a:solidFill>
                <a:latin typeface="Arial Reg"/>
                <a:cs typeface="Arial Reg"/>
              </a:rPr>
              <a:t>erat</a:t>
            </a:r>
            <a:r>
              <a:rPr lang="en-US" sz="1200" dirty="0">
                <a:solidFill>
                  <a:srgbClr val="4F2C1D"/>
                </a:solidFill>
                <a:latin typeface="Arial Reg"/>
                <a:cs typeface="Arial Reg"/>
              </a:rPr>
              <a:t> </a:t>
            </a:r>
            <a:r>
              <a:rPr lang="en-US" sz="1200" dirty="0" err="1">
                <a:solidFill>
                  <a:srgbClr val="4F2C1D"/>
                </a:solidFill>
                <a:latin typeface="Arial Reg"/>
                <a:cs typeface="Arial Reg"/>
              </a:rPr>
              <a:t>ut</a:t>
            </a:r>
            <a:r>
              <a:rPr lang="en-US" sz="1200" dirty="0">
                <a:solidFill>
                  <a:srgbClr val="4F2C1D"/>
                </a:solidFill>
                <a:latin typeface="Arial Reg"/>
                <a:cs typeface="Arial Reg"/>
              </a:rPr>
              <a:t> magna </a:t>
            </a:r>
            <a:r>
              <a:rPr lang="en-US" sz="1200" dirty="0" err="1">
                <a:solidFill>
                  <a:srgbClr val="4F2C1D"/>
                </a:solidFill>
                <a:latin typeface="Arial Reg"/>
                <a:cs typeface="Arial Reg"/>
              </a:rPr>
              <a:t>vulputate</a:t>
            </a:r>
            <a:r>
              <a:rPr lang="en-US" sz="1200" dirty="0">
                <a:solidFill>
                  <a:srgbClr val="4F2C1D"/>
                </a:solidFill>
                <a:latin typeface="Arial Reg"/>
                <a:cs typeface="Arial Reg"/>
              </a:rPr>
              <a:t> </a:t>
            </a:r>
            <a:r>
              <a:rPr lang="en-US" sz="1200" dirty="0" err="1">
                <a:solidFill>
                  <a:srgbClr val="4F2C1D"/>
                </a:solidFill>
                <a:latin typeface="Arial Reg"/>
                <a:cs typeface="Arial Reg"/>
              </a:rPr>
              <a:t>feugiat</a:t>
            </a:r>
            <a:r>
              <a:rPr lang="en-US" sz="1200" dirty="0">
                <a:solidFill>
                  <a:srgbClr val="4F2C1D"/>
                </a:solidFill>
                <a:latin typeface="Arial Reg"/>
                <a:cs typeface="Arial Reg"/>
              </a:rPr>
              <a:t>. </a:t>
            </a:r>
            <a:r>
              <a:rPr lang="en-US" sz="1200" dirty="0" err="1">
                <a:solidFill>
                  <a:srgbClr val="4F2C1D"/>
                </a:solidFill>
                <a:latin typeface="Arial Reg"/>
                <a:cs typeface="Arial Reg"/>
              </a:rPr>
              <a:t>Quisque</a:t>
            </a:r>
            <a:r>
              <a:rPr lang="en-US" sz="1200" dirty="0">
                <a:solidFill>
                  <a:srgbClr val="4F2C1D"/>
                </a:solidFill>
                <a:latin typeface="Arial Reg"/>
                <a:cs typeface="Arial Reg"/>
              </a:rPr>
              <a:t> </a:t>
            </a:r>
            <a:r>
              <a:rPr lang="en-US" sz="1200" dirty="0" err="1">
                <a:solidFill>
                  <a:srgbClr val="4F2C1D"/>
                </a:solidFill>
                <a:latin typeface="Arial Reg"/>
                <a:cs typeface="Arial Reg"/>
              </a:rPr>
              <a:t>varius</a:t>
            </a:r>
            <a:r>
              <a:rPr lang="en-US" sz="1200" dirty="0">
                <a:solidFill>
                  <a:srgbClr val="4F2C1D"/>
                </a:solidFill>
                <a:latin typeface="Arial Reg"/>
                <a:cs typeface="Arial Reg"/>
              </a:rPr>
              <a:t> </a:t>
            </a:r>
            <a:r>
              <a:rPr lang="en-US" sz="1200" dirty="0" err="1">
                <a:solidFill>
                  <a:srgbClr val="4F2C1D"/>
                </a:solidFill>
                <a:latin typeface="Arial Reg"/>
                <a:cs typeface="Arial Reg"/>
              </a:rPr>
              <a:t>libero</a:t>
            </a:r>
            <a:r>
              <a:rPr lang="en-US" sz="1200" dirty="0">
                <a:solidFill>
                  <a:srgbClr val="4F2C1D"/>
                </a:solidFill>
                <a:latin typeface="Arial Reg"/>
                <a:cs typeface="Arial Reg"/>
              </a:rPr>
              <a:t> </a:t>
            </a:r>
            <a:r>
              <a:rPr lang="en-US" sz="1200" dirty="0" err="1">
                <a:solidFill>
                  <a:srgbClr val="4F2C1D"/>
                </a:solidFill>
                <a:latin typeface="Arial Reg"/>
                <a:cs typeface="Arial Reg"/>
              </a:rPr>
              <a:t>placerat</a:t>
            </a:r>
            <a:r>
              <a:rPr lang="en-US" sz="1200" dirty="0">
                <a:solidFill>
                  <a:srgbClr val="4F2C1D"/>
                </a:solidFill>
                <a:latin typeface="Arial Reg"/>
                <a:cs typeface="Arial Reg"/>
              </a:rPr>
              <a:t> </a:t>
            </a:r>
            <a:r>
              <a:rPr lang="en-US" sz="1200" dirty="0" err="1">
                <a:solidFill>
                  <a:srgbClr val="4F2C1D"/>
                </a:solidFill>
                <a:latin typeface="Arial Reg"/>
                <a:cs typeface="Arial Reg"/>
              </a:rPr>
              <a:t>erat</a:t>
            </a:r>
            <a:r>
              <a:rPr lang="en-US" sz="1200" dirty="0">
                <a:solidFill>
                  <a:srgbClr val="4F2C1D"/>
                </a:solidFill>
                <a:latin typeface="Arial Reg"/>
                <a:cs typeface="Arial Reg"/>
              </a:rPr>
              <a:t> </a:t>
            </a:r>
            <a:r>
              <a:rPr lang="en-US" sz="1200" dirty="0" err="1">
                <a:solidFill>
                  <a:srgbClr val="4F2C1D"/>
                </a:solidFill>
                <a:latin typeface="Arial Reg"/>
                <a:cs typeface="Arial Reg"/>
              </a:rPr>
              <a:t>lobortis</a:t>
            </a:r>
            <a:r>
              <a:rPr lang="en-US" sz="1200" dirty="0">
                <a:solidFill>
                  <a:srgbClr val="4F2C1D"/>
                </a:solidFill>
                <a:latin typeface="Arial Reg"/>
                <a:cs typeface="Arial Reg"/>
              </a:rPr>
              <a:t> </a:t>
            </a:r>
            <a:r>
              <a:rPr lang="en-US" sz="1200" dirty="0" err="1">
                <a:solidFill>
                  <a:srgbClr val="4F2C1D"/>
                </a:solidFill>
                <a:latin typeface="Arial Reg"/>
                <a:cs typeface="Arial Reg"/>
              </a:rPr>
              <a:t>congue</a:t>
            </a:r>
            <a:r>
              <a:rPr lang="en-US" sz="1200" dirty="0">
                <a:solidFill>
                  <a:srgbClr val="4F2C1D"/>
                </a:solidFill>
                <a:latin typeface="Arial Reg"/>
                <a:cs typeface="Arial Reg"/>
              </a:rPr>
              <a:t>. Integer a </a:t>
            </a:r>
            <a:r>
              <a:rPr lang="en-US" sz="1200" dirty="0" err="1">
                <a:solidFill>
                  <a:srgbClr val="4F2C1D"/>
                </a:solidFill>
                <a:latin typeface="Arial Reg"/>
                <a:cs typeface="Arial Reg"/>
              </a:rPr>
              <a:t>arcu</a:t>
            </a:r>
            <a:r>
              <a:rPr lang="en-US" sz="1200" dirty="0">
                <a:solidFill>
                  <a:srgbClr val="4F2C1D"/>
                </a:solidFill>
                <a:latin typeface="Arial Reg"/>
                <a:cs typeface="Arial Reg"/>
              </a:rPr>
              <a:t> </a:t>
            </a:r>
            <a:r>
              <a:rPr lang="en-US" sz="1200" dirty="0" err="1">
                <a:solidFill>
                  <a:srgbClr val="4F2C1D"/>
                </a:solidFill>
                <a:latin typeface="Arial Reg"/>
                <a:cs typeface="Arial Reg"/>
              </a:rPr>
              <a:t>vel</a:t>
            </a:r>
            <a:r>
              <a:rPr lang="en-US" sz="1200" dirty="0">
                <a:solidFill>
                  <a:srgbClr val="4F2C1D"/>
                </a:solidFill>
                <a:latin typeface="Arial Reg"/>
                <a:cs typeface="Arial Reg"/>
              </a:rPr>
              <a:t> ante </a:t>
            </a:r>
            <a:r>
              <a:rPr lang="en-US" sz="1200" dirty="0" err="1">
                <a:solidFill>
                  <a:srgbClr val="4F2C1D"/>
                </a:solidFill>
                <a:latin typeface="Arial Reg"/>
                <a:cs typeface="Arial Reg"/>
              </a:rPr>
              <a:t>bibendum</a:t>
            </a:r>
            <a:r>
              <a:rPr lang="en-US" sz="1200" dirty="0">
                <a:solidFill>
                  <a:srgbClr val="4F2C1D"/>
                </a:solidFill>
                <a:latin typeface="Arial Reg"/>
                <a:cs typeface="Arial Reg"/>
              </a:rPr>
              <a:t> </a:t>
            </a:r>
            <a:r>
              <a:rPr lang="en-US" sz="1200" dirty="0" err="1">
                <a:solidFill>
                  <a:srgbClr val="4F2C1D"/>
                </a:solidFill>
                <a:latin typeface="Arial Reg"/>
                <a:cs typeface="Arial Reg"/>
              </a:rPr>
              <a:t>scelerisque</a:t>
            </a:r>
            <a:r>
              <a:rPr lang="en-US" sz="1200" dirty="0">
                <a:solidFill>
                  <a:srgbClr val="4F2C1D"/>
                </a:solidFill>
                <a:latin typeface="Arial Reg"/>
                <a:cs typeface="Arial Reg"/>
              </a:rPr>
              <a:t>. Class </a:t>
            </a:r>
            <a:r>
              <a:rPr lang="en-US" sz="1200" dirty="0" err="1">
                <a:solidFill>
                  <a:srgbClr val="4F2C1D"/>
                </a:solidFill>
                <a:latin typeface="Arial Reg"/>
                <a:cs typeface="Arial Reg"/>
              </a:rPr>
              <a:t>aptent</a:t>
            </a:r>
            <a:r>
              <a:rPr lang="en-US" sz="1200" dirty="0">
                <a:solidFill>
                  <a:srgbClr val="4F2C1D"/>
                </a:solidFill>
                <a:latin typeface="Arial Reg"/>
                <a:cs typeface="Arial Reg"/>
              </a:rPr>
              <a:t> </a:t>
            </a:r>
            <a:r>
              <a:rPr lang="en-US" sz="1200" dirty="0" err="1">
                <a:solidFill>
                  <a:srgbClr val="4F2C1D"/>
                </a:solidFill>
                <a:latin typeface="Arial Reg"/>
                <a:cs typeface="Arial Reg"/>
              </a:rPr>
              <a:t>taciti</a:t>
            </a:r>
            <a:r>
              <a:rPr lang="en-US" sz="1200" dirty="0">
                <a:solidFill>
                  <a:srgbClr val="4F2C1D"/>
                </a:solidFill>
                <a:latin typeface="Arial Reg"/>
                <a:cs typeface="Arial Reg"/>
              </a:rPr>
              <a:t> </a:t>
            </a:r>
            <a:r>
              <a:rPr lang="en-US" sz="1200" dirty="0" err="1">
                <a:solidFill>
                  <a:srgbClr val="4F2C1D"/>
                </a:solidFill>
                <a:latin typeface="Arial Reg"/>
                <a:cs typeface="Arial Reg"/>
              </a:rPr>
              <a:t>sociosqu</a:t>
            </a:r>
            <a:r>
              <a:rPr lang="en-US" sz="1200" dirty="0">
                <a:solidFill>
                  <a:srgbClr val="4F2C1D"/>
                </a:solidFill>
                <a:latin typeface="Arial Reg"/>
                <a:cs typeface="Arial Reg"/>
              </a:rPr>
              <a:t> ad </a:t>
            </a:r>
            <a:r>
              <a:rPr lang="en-US" sz="1200" dirty="0" err="1">
                <a:solidFill>
                  <a:srgbClr val="4F2C1D"/>
                </a:solidFill>
                <a:latin typeface="Arial Reg"/>
                <a:cs typeface="Arial Reg"/>
              </a:rPr>
              <a:t>litora</a:t>
            </a:r>
            <a:r>
              <a:rPr lang="en-US" sz="1200" dirty="0">
                <a:solidFill>
                  <a:srgbClr val="4F2C1D"/>
                </a:solidFill>
                <a:latin typeface="Arial Reg"/>
                <a:cs typeface="Arial Reg"/>
              </a:rPr>
              <a:t> </a:t>
            </a:r>
            <a:r>
              <a:rPr lang="en-US" sz="1200" dirty="0" err="1">
                <a:solidFill>
                  <a:srgbClr val="4F2C1D"/>
                </a:solidFill>
                <a:latin typeface="Arial Reg"/>
                <a:cs typeface="Arial Reg"/>
              </a:rPr>
              <a:t>torquent</a:t>
            </a:r>
            <a:r>
              <a:rPr lang="en-US" sz="1200" dirty="0">
                <a:solidFill>
                  <a:srgbClr val="4F2C1D"/>
                </a:solidFill>
                <a:latin typeface="Arial Reg"/>
                <a:cs typeface="Arial Reg"/>
              </a:rPr>
              <a:t> per </a:t>
            </a:r>
            <a:r>
              <a:rPr lang="en-US" sz="1200" dirty="0" err="1">
                <a:solidFill>
                  <a:srgbClr val="4F2C1D"/>
                </a:solidFill>
                <a:latin typeface="Arial Reg"/>
                <a:cs typeface="Arial Reg"/>
              </a:rPr>
              <a:t>conubia</a:t>
            </a:r>
            <a:r>
              <a:rPr lang="en-US" sz="1200" dirty="0">
                <a:solidFill>
                  <a:srgbClr val="4F2C1D"/>
                </a:solidFill>
                <a:latin typeface="Arial Reg"/>
                <a:cs typeface="Arial Reg"/>
              </a:rPr>
              <a:t> nostra, per </a:t>
            </a:r>
            <a:r>
              <a:rPr lang="en-US" sz="1200" dirty="0" err="1">
                <a:solidFill>
                  <a:srgbClr val="4F2C1D"/>
                </a:solidFill>
                <a:latin typeface="Arial Reg"/>
                <a:cs typeface="Arial Reg"/>
              </a:rPr>
              <a:t>inceptos</a:t>
            </a:r>
            <a:r>
              <a:rPr lang="en-US" sz="1200" dirty="0">
                <a:solidFill>
                  <a:srgbClr val="4F2C1D"/>
                </a:solidFill>
                <a:latin typeface="Arial Reg"/>
                <a:cs typeface="Arial Reg"/>
              </a:rPr>
              <a:t> </a:t>
            </a:r>
            <a:r>
              <a:rPr lang="en-US" sz="1200" dirty="0" err="1">
                <a:solidFill>
                  <a:srgbClr val="4F2C1D"/>
                </a:solidFill>
                <a:latin typeface="Arial Reg"/>
                <a:cs typeface="Arial Reg"/>
              </a:rPr>
              <a:t>himenaeos</a:t>
            </a:r>
            <a:r>
              <a:rPr lang="en-US" sz="1200" dirty="0">
                <a:solidFill>
                  <a:srgbClr val="4F2C1D"/>
                </a:solidFill>
                <a:latin typeface="Arial Reg"/>
                <a:cs typeface="Arial Reg"/>
              </a:rPr>
              <a:t>. Integer ante </a:t>
            </a:r>
            <a:r>
              <a:rPr lang="en-US" sz="1200" dirty="0" err="1">
                <a:solidFill>
                  <a:srgbClr val="4F2C1D"/>
                </a:solidFill>
                <a:latin typeface="Arial Reg"/>
                <a:cs typeface="Arial Reg"/>
              </a:rPr>
              <a:t>eros</a:t>
            </a:r>
            <a:r>
              <a:rPr lang="en-US" sz="1200" dirty="0">
                <a:solidFill>
                  <a:srgbClr val="4F2C1D"/>
                </a:solidFill>
                <a:latin typeface="Arial Reg"/>
                <a:cs typeface="Arial Reg"/>
              </a:rPr>
              <a:t>, </a:t>
            </a:r>
            <a:r>
              <a:rPr lang="en-US" sz="1200" dirty="0" err="1">
                <a:solidFill>
                  <a:srgbClr val="4F2C1D"/>
                </a:solidFill>
                <a:latin typeface="Arial Reg"/>
                <a:cs typeface="Arial Reg"/>
              </a:rPr>
              <a:t>lobortis</a:t>
            </a:r>
            <a:r>
              <a:rPr lang="en-US" sz="1200" dirty="0">
                <a:solidFill>
                  <a:srgbClr val="4F2C1D"/>
                </a:solidFill>
                <a:latin typeface="Arial Reg"/>
                <a:cs typeface="Arial Reg"/>
              </a:rPr>
              <a:t> </a:t>
            </a:r>
            <a:r>
              <a:rPr lang="en-US" sz="1200" dirty="0" err="1">
                <a:solidFill>
                  <a:srgbClr val="4F2C1D"/>
                </a:solidFill>
                <a:latin typeface="Arial Reg"/>
                <a:cs typeface="Arial Reg"/>
              </a:rPr>
              <a:t>ultrices</a:t>
            </a:r>
            <a:r>
              <a:rPr lang="en-US" sz="1200" dirty="0">
                <a:solidFill>
                  <a:srgbClr val="4F2C1D"/>
                </a:solidFill>
                <a:latin typeface="Arial Reg"/>
                <a:cs typeface="Arial Reg"/>
              </a:rPr>
              <a:t> </a:t>
            </a:r>
            <a:r>
              <a:rPr lang="en-US" sz="1200" dirty="0" err="1">
                <a:solidFill>
                  <a:srgbClr val="4F2C1D"/>
                </a:solidFill>
                <a:latin typeface="Arial Reg"/>
                <a:cs typeface="Arial Reg"/>
              </a:rPr>
              <a:t>libero</a:t>
            </a:r>
            <a:r>
              <a:rPr lang="en-US" sz="1200" dirty="0">
                <a:solidFill>
                  <a:srgbClr val="4F2C1D"/>
                </a:solidFill>
                <a:latin typeface="Arial Reg"/>
                <a:cs typeface="Arial Reg"/>
              </a:rPr>
              <a:t> id, </a:t>
            </a:r>
            <a:r>
              <a:rPr lang="en-US" sz="1200" dirty="0" err="1">
                <a:solidFill>
                  <a:srgbClr val="4F2C1D"/>
                </a:solidFill>
                <a:latin typeface="Arial Reg"/>
                <a:cs typeface="Arial Reg"/>
              </a:rPr>
              <a:t>fringilla</a:t>
            </a:r>
            <a:r>
              <a:rPr lang="en-US" sz="1200" dirty="0">
                <a:solidFill>
                  <a:srgbClr val="4F2C1D"/>
                </a:solidFill>
                <a:latin typeface="Arial Reg"/>
                <a:cs typeface="Arial Reg"/>
              </a:rPr>
              <a:t> </a:t>
            </a:r>
            <a:r>
              <a:rPr lang="en-US" sz="1200" dirty="0" err="1">
                <a:solidFill>
                  <a:srgbClr val="4F2C1D"/>
                </a:solidFill>
                <a:latin typeface="Arial Reg"/>
                <a:cs typeface="Arial Reg"/>
              </a:rPr>
              <a:t>congue</a:t>
            </a:r>
            <a:r>
              <a:rPr lang="en-US" sz="1200" dirty="0">
                <a:solidFill>
                  <a:srgbClr val="4F2C1D"/>
                </a:solidFill>
                <a:latin typeface="Arial Reg"/>
                <a:cs typeface="Arial Reg"/>
              </a:rPr>
              <a:t> dolor. </a:t>
            </a:r>
            <a:r>
              <a:rPr lang="en-US" sz="1200" dirty="0" err="1">
                <a:solidFill>
                  <a:srgbClr val="4F2C1D"/>
                </a:solidFill>
                <a:latin typeface="Arial Reg"/>
                <a:cs typeface="Arial Reg"/>
              </a:rPr>
              <a:t>Sed</a:t>
            </a:r>
            <a:r>
              <a:rPr lang="en-US" sz="1200" dirty="0">
                <a:solidFill>
                  <a:srgbClr val="4F2C1D"/>
                </a:solidFill>
                <a:latin typeface="Arial Reg"/>
                <a:cs typeface="Arial Reg"/>
              </a:rPr>
              <a:t> </a:t>
            </a:r>
            <a:r>
              <a:rPr lang="en-US" sz="1200" dirty="0" err="1">
                <a:solidFill>
                  <a:srgbClr val="4F2C1D"/>
                </a:solidFill>
                <a:latin typeface="Arial Reg"/>
                <a:cs typeface="Arial Reg"/>
              </a:rPr>
              <a:t>nec</a:t>
            </a:r>
            <a:r>
              <a:rPr lang="en-US" sz="1200" dirty="0">
                <a:solidFill>
                  <a:srgbClr val="4F2C1D"/>
                </a:solidFill>
                <a:latin typeface="Arial Reg"/>
                <a:cs typeface="Arial Reg"/>
              </a:rPr>
              <a:t> </a:t>
            </a:r>
            <a:r>
              <a:rPr lang="en-US" sz="1200" dirty="0" err="1">
                <a:solidFill>
                  <a:srgbClr val="4F2C1D"/>
                </a:solidFill>
                <a:latin typeface="Arial Reg"/>
                <a:cs typeface="Arial Reg"/>
              </a:rPr>
              <a:t>lectus</a:t>
            </a:r>
            <a:r>
              <a:rPr lang="en-US" sz="1200" dirty="0">
                <a:solidFill>
                  <a:srgbClr val="4F2C1D"/>
                </a:solidFill>
                <a:latin typeface="Arial Reg"/>
                <a:cs typeface="Arial Reg"/>
              </a:rPr>
              <a:t> </a:t>
            </a:r>
            <a:r>
              <a:rPr lang="en-US" sz="1200" dirty="0" err="1">
                <a:solidFill>
                  <a:srgbClr val="4F2C1D"/>
                </a:solidFill>
                <a:latin typeface="Arial Reg"/>
                <a:cs typeface="Arial Reg"/>
              </a:rPr>
              <a:t>tellus</a:t>
            </a:r>
            <a:r>
              <a:rPr lang="en-US" sz="1200" dirty="0">
                <a:solidFill>
                  <a:srgbClr val="4F2C1D"/>
                </a:solidFill>
                <a:latin typeface="Arial Reg"/>
                <a:cs typeface="Arial Reg"/>
              </a:rPr>
              <a:t>. </a:t>
            </a:r>
          </a:p>
          <a:p>
            <a:endParaRPr lang="en-US" sz="1200" dirty="0">
              <a:latin typeface="Arial"/>
            </a:endParaRPr>
          </a:p>
        </p:txBody>
      </p:sp>
      <p:sp>
        <p:nvSpPr>
          <p:cNvPr id="2" name="Picture Placeholder 1"/>
          <p:cNvSpPr>
            <a:spLocks noGrp="1"/>
          </p:cNvSpPr>
          <p:nvPr>
            <p:ph type="pic" idx="13"/>
          </p:nvPr>
        </p:nvSpPr>
        <p:spPr/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/>
      </p:sp>
    </p:spTree>
    <p:extLst>
      <p:ext uri="{BB962C8B-B14F-4D97-AF65-F5344CB8AC3E}">
        <p14:creationId xmlns:p14="http://schemas.microsoft.com/office/powerpoint/2010/main" val="31356089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97420028"/>
              </p:ext>
            </p:extLst>
          </p:nvPr>
        </p:nvGraphicFramePr>
        <p:xfrm>
          <a:off x="1148272" y="1537701"/>
          <a:ext cx="6332444" cy="44772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481722" y="130175"/>
            <a:ext cx="7747878" cy="1143000"/>
          </a:xfrm>
        </p:spPr>
        <p:txBody>
          <a:bodyPr>
            <a:normAutofit/>
          </a:bodyPr>
          <a:lstStyle/>
          <a:p>
            <a:pPr algn="l"/>
            <a:r>
              <a:rPr lang="en-US" sz="2800" b="1" dirty="0">
                <a:solidFill>
                  <a:srgbClr val="4F2C1D"/>
                </a:solidFill>
                <a:latin typeface="Arial Bold"/>
                <a:cs typeface="Arial Bold"/>
              </a:rPr>
              <a:t>Headline: </a:t>
            </a:r>
            <a:r>
              <a:rPr lang="en-US" sz="2800" dirty="0">
                <a:solidFill>
                  <a:srgbClr val="4F2C1D"/>
                </a:solidFill>
                <a:cs typeface="Arial"/>
              </a:rPr>
              <a:t>Text</a:t>
            </a:r>
            <a:endParaRPr lang="en-US" sz="2800" dirty="0">
              <a:solidFill>
                <a:srgbClr val="4F2C1D"/>
              </a:solidFill>
              <a:latin typeface="Arial Regular"/>
              <a:cs typeface="Arial Regular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81722" y="902621"/>
            <a:ext cx="3223173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900" dirty="0">
                <a:solidFill>
                  <a:srgbClr val="7A6855"/>
                </a:solidFill>
                <a:latin typeface="Arial Regular"/>
                <a:cs typeface="Arial Regular"/>
              </a:rPr>
              <a:t>Subhead information here</a:t>
            </a:r>
          </a:p>
        </p:txBody>
      </p:sp>
    </p:spTree>
    <p:extLst>
      <p:ext uri="{BB962C8B-B14F-4D97-AF65-F5344CB8AC3E}">
        <p14:creationId xmlns:p14="http://schemas.microsoft.com/office/powerpoint/2010/main" val="17393010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1">
      <a:dk1>
        <a:sysClr val="windowText" lastClr="000000"/>
      </a:dk1>
      <a:lt1>
        <a:sysClr val="window" lastClr="FFFFFF"/>
      </a:lt1>
      <a:dk2>
        <a:srgbClr val="B09276"/>
      </a:dk2>
      <a:lt2>
        <a:srgbClr val="EEECE1"/>
      </a:lt2>
      <a:accent1>
        <a:srgbClr val="F5B71D"/>
      </a:accent1>
      <a:accent2>
        <a:srgbClr val="351D19"/>
      </a:accent2>
      <a:accent3>
        <a:srgbClr val="F6DCB8"/>
      </a:accent3>
      <a:accent4>
        <a:srgbClr val="FFEED6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Override1.xml><?xml version="1.0" encoding="utf-8"?>
<a:themeOverride xmlns:a="http://schemas.openxmlformats.org/drawingml/2006/main">
  <a:clrScheme name="Custom 2">
    <a:dk1>
      <a:srgbClr val="33170A"/>
    </a:dk1>
    <a:lt1>
      <a:sysClr val="window" lastClr="FFFFFF"/>
    </a:lt1>
    <a:dk2>
      <a:srgbClr val="33170A"/>
    </a:dk2>
    <a:lt2>
      <a:srgbClr val="E7E6E6"/>
    </a:lt2>
    <a:accent1>
      <a:srgbClr val="EEA420"/>
    </a:accent1>
    <a:accent2>
      <a:srgbClr val="FED92F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 Theme">
    <a:majorFont>
      <a:latin typeface="Calibri Light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 Them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Custom 2">
    <a:dk1>
      <a:srgbClr val="33170A"/>
    </a:dk1>
    <a:lt1>
      <a:sysClr val="window" lastClr="FFFFFF"/>
    </a:lt1>
    <a:dk2>
      <a:srgbClr val="33170A"/>
    </a:dk2>
    <a:lt2>
      <a:srgbClr val="E7E6E6"/>
    </a:lt2>
    <a:accent1>
      <a:srgbClr val="EEA420"/>
    </a:accent1>
    <a:accent2>
      <a:srgbClr val="FED92F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 Theme">
    <a:majorFont>
      <a:latin typeface="Calibri Light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 Them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3.xml><?xml version="1.0" encoding="utf-8"?>
<a:themeOverride xmlns:a="http://schemas.openxmlformats.org/drawingml/2006/main">
  <a:clrScheme name="Custom 2">
    <a:dk1>
      <a:srgbClr val="33170A"/>
    </a:dk1>
    <a:lt1>
      <a:sysClr val="window" lastClr="FFFFFF"/>
    </a:lt1>
    <a:dk2>
      <a:srgbClr val="33170A"/>
    </a:dk2>
    <a:lt2>
      <a:srgbClr val="E7E6E6"/>
    </a:lt2>
    <a:accent1>
      <a:srgbClr val="EEA420"/>
    </a:accent1>
    <a:accent2>
      <a:srgbClr val="FED92F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 Theme">
    <a:majorFont>
      <a:latin typeface="Calibri Light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 Them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4.xml><?xml version="1.0" encoding="utf-8"?>
<a:themeOverride xmlns:a="http://schemas.openxmlformats.org/drawingml/2006/main">
  <a:clrScheme name="Custom 2">
    <a:dk1>
      <a:srgbClr val="33170A"/>
    </a:dk1>
    <a:lt1>
      <a:sysClr val="window" lastClr="FFFFFF"/>
    </a:lt1>
    <a:dk2>
      <a:srgbClr val="33170A"/>
    </a:dk2>
    <a:lt2>
      <a:srgbClr val="E7E6E6"/>
    </a:lt2>
    <a:accent1>
      <a:srgbClr val="EEA420"/>
    </a:accent1>
    <a:accent2>
      <a:srgbClr val="FED92F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 Theme">
    <a:majorFont>
      <a:latin typeface="Calibri Light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 Them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DE64AEEDD9B7A4D93545ACBE97D4615" ma:contentTypeVersion="2" ma:contentTypeDescription="Create a new document." ma:contentTypeScope="" ma:versionID="f49002b78e3a4a71b814eef46a983816">
  <xsd:schema xmlns:xsd="http://www.w3.org/2001/XMLSchema" xmlns:xs="http://www.w3.org/2001/XMLSchema" xmlns:p="http://schemas.microsoft.com/office/2006/metadata/properties" xmlns:ns2="http://schemas.microsoft.com/sharepoint/v3/fields" targetNamespace="http://schemas.microsoft.com/office/2006/metadata/properties" ma:root="true" ma:fieldsID="38f6db2dd0d9a0cf6a8dc37be32b365b" ns2:_="">
    <xsd:import namespace="http://schemas.microsoft.com/sharepoint/v3/fields"/>
    <xsd:element name="properties">
      <xsd:complexType>
        <xsd:sequence>
          <xsd:element name="documentManagement">
            <xsd:complexType>
              <xsd:all>
                <xsd:element ref="ns2:_Status" minOccurs="0"/>
                <xsd:element ref="ns2:_Vers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_Status" ma:index="8" nillable="true" ma:displayName="Status" ma:default="Not Started" ma:internalName="_Status">
      <xsd:simpleType>
        <xsd:union memberTypes="dms:Text">
          <xsd:simpleType>
            <xsd:restriction base="dms:Choice">
              <xsd:enumeration value="Not Started"/>
              <xsd:enumeration value="Draft"/>
              <xsd:enumeration value="Reviewed"/>
              <xsd:enumeration value="Scheduled"/>
              <xsd:enumeration value="Published"/>
              <xsd:enumeration value="Final"/>
              <xsd:enumeration value="Expired"/>
            </xsd:restriction>
          </xsd:simpleType>
        </xsd:union>
      </xsd:simpleType>
    </xsd:element>
    <xsd:element name="_Version" ma:index="9" nillable="true" ma:displayName="Version" ma:internalName="_Version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 ma:displayName="Status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Version xmlns="http://schemas.microsoft.com/sharepoint/v3/fields" xsi:nil="true"/>
    <_Status xmlns="http://schemas.microsoft.com/sharepoint/v3/fields">Not Started</_Status>
  </documentManagement>
</p:properties>
</file>

<file path=customXml/itemProps1.xml><?xml version="1.0" encoding="utf-8"?>
<ds:datastoreItem xmlns:ds="http://schemas.openxmlformats.org/officeDocument/2006/customXml" ds:itemID="{E4214858-785C-42F7-BE66-6D0E79395FC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/fields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87D2A1B0-FF3E-4009-940D-AED0EB70AA2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B6F2769-7194-4217-93D3-3AF3A4742282}">
  <ds:schemaRefs>
    <ds:schemaRef ds:uri="http://schemas.microsoft.com/office/2006/metadata/properties"/>
    <ds:schemaRef ds:uri="http://schemas.microsoft.com/office/infopath/2007/PartnerControls"/>
    <ds:schemaRef ds:uri="http://schemas.microsoft.com/sharepoint/v3/field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528</TotalTime>
  <Words>363</Words>
  <Application>Microsoft Macintosh PowerPoint</Application>
  <PresentationFormat>On-screen Show (4:3)</PresentationFormat>
  <Paragraphs>22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Arial Bold</vt:lpstr>
      <vt:lpstr>Arial Reg</vt:lpstr>
      <vt:lpstr>Arial Regular</vt:lpstr>
      <vt:lpstr>Calibri</vt:lpstr>
      <vt:lpstr>Office Theme</vt:lpstr>
      <vt:lpstr>PowerPoint Presentation</vt:lpstr>
      <vt:lpstr>Headline: Text</vt:lpstr>
      <vt:lpstr>PowerPoint Presentation</vt:lpstr>
      <vt:lpstr>Headline: Text</vt:lpstr>
      <vt:lpstr>Headline: Text</vt:lpstr>
      <vt:lpstr>Headline: Text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FileNewTemplate</dc:title>
  <dc:creator>Diana</dc:creator>
  <cp:lastModifiedBy>Microsoft Office User</cp:lastModifiedBy>
  <cp:revision>77</cp:revision>
  <cp:lastPrinted>2017-04-13T15:17:54Z</cp:lastPrinted>
  <dcterms:created xsi:type="dcterms:W3CDTF">2010-04-12T23:12:02Z</dcterms:created>
  <dcterms:modified xsi:type="dcterms:W3CDTF">2019-02-11T19:09:33Z</dcterms:modified>
  <cp:contentStatus>Draft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0x0101000DE64AEEDD9B7A4D93545ACBE97D4615</vt:lpwstr>
  </property>
</Properties>
</file>