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4" r:id="rId2"/>
    <p:sldMasterId id="2147483660" r:id="rId3"/>
  </p:sldMasterIdLst>
  <p:sldIdLst>
    <p:sldId id="261" r:id="rId4"/>
    <p:sldId id="265" r:id="rId5"/>
    <p:sldId id="264" r:id="rId6"/>
    <p:sldId id="263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6855"/>
    <a:srgbClr val="4F2C1D"/>
    <a:srgbClr val="FFB500"/>
    <a:srgbClr val="9F90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24"/>
    <p:restoredTop sz="94570"/>
  </p:normalViewPr>
  <p:slideViewPr>
    <p:cSldViewPr snapToGrid="0" snapToObjects="1">
      <p:cViewPr varScale="1">
        <p:scale>
          <a:sx n="124" d="100"/>
          <a:sy n="124" d="100"/>
        </p:scale>
        <p:origin x="7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84E-C840-A315-6025D6092D6A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84E-C840-A315-6025D6092D6A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84E-C840-A315-6025D6092D6A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84E-C840-A315-6025D6092D6A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84E-C840-A315-6025D6092D6A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84E-C840-A315-6025D6092D6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84E-C840-A315-6025D6092D6A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84E-C840-A315-6025D6092D6A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84E-C840-A315-6025D6092D6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84E-C840-A315-6025D6092D6A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84E-C840-A315-6025D6092D6A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84E-C840-A315-6025D6092D6A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84E-C840-A315-6025D6092D6A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84E-C840-A315-6025D6092D6A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84E-C840-A315-6025D6092D6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84E-C840-A315-6025D6092D6A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84E-C840-A315-6025D6092D6A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84E-C840-A315-6025D6092D6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84E-C840-A315-6025D6092D6A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84E-C840-A315-6025D6092D6A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84E-C840-A315-6025D6092D6A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84E-C840-A315-6025D6092D6A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84E-C840-A315-6025D6092D6A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84E-C840-A315-6025D6092D6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84E-C840-A315-6025D6092D6A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84E-C840-A315-6025D6092D6A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84E-C840-A315-6025D6092D6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r>
              <a:rPr lang="en-US" baseline="0">
                <a:solidFill>
                  <a:srgbClr val="591F00"/>
                </a:solidFill>
              </a:rPr>
              <a:t>Operating Expenses</a:t>
            </a:r>
          </a:p>
          <a:p>
            <a:pPr>
              <a:defRPr sz="1400" b="0" i="0" u="none" strike="noStrike" kern="1200" spc="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r>
              <a:rPr lang="en-US" sz="1200" i="1" baseline="0">
                <a:solidFill>
                  <a:srgbClr val="591F00"/>
                </a:solidFill>
              </a:rPr>
              <a:t>($ in thousands)</a:t>
            </a:r>
            <a:endParaRPr lang="en-US" sz="1200" i="1">
              <a:solidFill>
                <a:srgbClr val="591F00"/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'[Finance Data.xlsx]Operating Expenses'!$A$3</c:f>
              <c:strCache>
                <c:ptCount val="1"/>
                <c:pt idx="0">
                  <c:v>Salaries and Wages</c:v>
                </c:pt>
              </c:strCache>
            </c:strRef>
          </c:tx>
          <c:spPr>
            <a:solidFill>
              <a:srgbClr val="21120F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Expenses'!$B$3:$E$3</c:f>
              <c:numCache>
                <c:formatCode>#,##0</c:formatCode>
                <c:ptCount val="4"/>
                <c:pt idx="0">
                  <c:v>99101</c:v>
                </c:pt>
                <c:pt idx="1">
                  <c:v>102356</c:v>
                </c:pt>
                <c:pt idx="2">
                  <c:v>103914</c:v>
                </c:pt>
                <c:pt idx="3">
                  <c:v>110000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11-4644-B50B-2F1F4EB8F7FF}"/>
            </c:ext>
          </c:extLst>
        </c:ser>
        <c:ser>
          <c:idx val="1"/>
          <c:order val="1"/>
          <c:tx>
            <c:strRef>
              <c:f>'[Finance Data.xlsx]Operating Expenses'!$A$4</c:f>
              <c:strCache>
                <c:ptCount val="1"/>
                <c:pt idx="0">
                  <c:v>Fringe Benefits</c:v>
                </c:pt>
              </c:strCache>
            </c:strRef>
          </c:tx>
          <c:spPr>
            <a:solidFill>
              <a:srgbClr val="EFB31D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Expenses'!$B$4:$E$4</c:f>
              <c:numCache>
                <c:formatCode>#,##0</c:formatCode>
                <c:ptCount val="4"/>
                <c:pt idx="0" formatCode="General">
                  <c:v>29310</c:v>
                </c:pt>
                <c:pt idx="1">
                  <c:v>31803</c:v>
                </c:pt>
                <c:pt idx="2">
                  <c:v>33002</c:v>
                </c:pt>
                <c:pt idx="3">
                  <c:v>35300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11-4644-B50B-2F1F4EB8F7FF}"/>
            </c:ext>
          </c:extLst>
        </c:ser>
        <c:ser>
          <c:idx val="2"/>
          <c:order val="2"/>
          <c:tx>
            <c:strRef>
              <c:f>'[Finance Data.xlsx]Operating Expenses'!$A$5</c:f>
              <c:strCache>
                <c:ptCount val="1"/>
                <c:pt idx="0">
                  <c:v>Operating Expenses</c:v>
                </c:pt>
              </c:strCache>
            </c:strRef>
          </c:tx>
          <c:spPr>
            <a:solidFill>
              <a:srgbClr val="584B3D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Expenses'!$B$5:$E$5</c:f>
              <c:numCache>
                <c:formatCode>#,##0</c:formatCode>
                <c:ptCount val="4"/>
                <c:pt idx="0">
                  <c:v>34428</c:v>
                </c:pt>
                <c:pt idx="1">
                  <c:v>33747</c:v>
                </c:pt>
                <c:pt idx="2">
                  <c:v>34865</c:v>
                </c:pt>
                <c:pt idx="3">
                  <c:v>39500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311-4644-B50B-2F1F4EB8F7FF}"/>
            </c:ext>
          </c:extLst>
        </c:ser>
        <c:ser>
          <c:idx val="3"/>
          <c:order val="3"/>
          <c:tx>
            <c:strRef>
              <c:f>'[Finance Data.xlsx]Operating Expenses'!$A$6</c:f>
              <c:strCache>
                <c:ptCount val="1"/>
                <c:pt idx="0">
                  <c:v>Student Remission</c:v>
                </c:pt>
              </c:strCache>
            </c:strRef>
          </c:tx>
          <c:spPr>
            <a:solidFill>
              <a:srgbClr val="908472"/>
            </a:solidFill>
            <a:ln>
              <a:solidFill>
                <a:srgbClr val="CAC2B0"/>
              </a:solidFill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Expenses'!$B$6:$E$6</c:f>
              <c:numCache>
                <c:formatCode>#,##0</c:formatCode>
                <c:ptCount val="4"/>
                <c:pt idx="0">
                  <c:v>5329</c:v>
                </c:pt>
                <c:pt idx="1">
                  <c:v>5366</c:v>
                </c:pt>
                <c:pt idx="2">
                  <c:v>5049</c:v>
                </c:pt>
                <c:pt idx="3">
                  <c:v>5700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311-4644-B50B-2F1F4EB8F7FF}"/>
            </c:ext>
          </c:extLst>
        </c:ser>
        <c:ser>
          <c:idx val="4"/>
          <c:order val="4"/>
          <c:tx>
            <c:strRef>
              <c:f>'[Finance Data.xlsx]Operating Expenses'!$A$7</c:f>
              <c:strCache>
                <c:ptCount val="1"/>
                <c:pt idx="0">
                  <c:v>Debt Service</c:v>
                </c:pt>
              </c:strCache>
            </c:strRef>
          </c:tx>
          <c:spPr>
            <a:solidFill>
              <a:srgbClr val="B9B0A1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Expenses'!$B$7:$E$7</c:f>
              <c:numCache>
                <c:formatCode>#,##0</c:formatCode>
                <c:ptCount val="4"/>
                <c:pt idx="0">
                  <c:v>9554</c:v>
                </c:pt>
                <c:pt idx="1">
                  <c:v>7613</c:v>
                </c:pt>
                <c:pt idx="2">
                  <c:v>8064</c:v>
                </c:pt>
                <c:pt idx="3">
                  <c:v>8500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311-4644-B50B-2F1F4EB8F7FF}"/>
            </c:ext>
          </c:extLst>
        </c:ser>
        <c:ser>
          <c:idx val="5"/>
          <c:order val="5"/>
          <c:tx>
            <c:strRef>
              <c:f>'[Finance Data.xlsx]Operating Expenses'!$A$8</c:f>
              <c:strCache>
                <c:ptCount val="1"/>
                <c:pt idx="0">
                  <c:v>Capital Improvements</c:v>
                </c:pt>
              </c:strCache>
            </c:strRef>
          </c:tx>
          <c:spPr>
            <a:solidFill>
              <a:srgbClr val="CAC2B0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Expenses'!$B$8:$E$8</c:f>
              <c:numCache>
                <c:formatCode>#,##0</c:formatCode>
                <c:ptCount val="4"/>
                <c:pt idx="0">
                  <c:v>2767</c:v>
                </c:pt>
                <c:pt idx="1">
                  <c:v>4816</c:v>
                </c:pt>
                <c:pt idx="2">
                  <c:v>4086</c:v>
                </c:pt>
                <c:pt idx="3">
                  <c:v>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311-4644-B50B-2F1F4EB8F7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070568024"/>
        <c:axId val="2136864392"/>
      </c:barChart>
      <c:catAx>
        <c:axId val="-2070568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591F00">
                <a:alpha val="50000"/>
              </a:srgb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6864392"/>
        <c:crosses val="autoZero"/>
        <c:auto val="1"/>
        <c:lblAlgn val="ctr"/>
        <c:lblOffset val="100"/>
        <c:noMultiLvlLbl val="0"/>
      </c:catAx>
      <c:valAx>
        <c:axId val="2136864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591F00">
                  <a:alpha val="50000"/>
                </a:srgb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0568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591F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Picture 80">
            <a:extLst>
              <a:ext uri="{FF2B5EF4-FFF2-40B4-BE49-F238E27FC236}">
                <a16:creationId xmlns:a16="http://schemas.microsoft.com/office/drawing/2014/main" id="{14D0E638-7834-3945-8984-EB9B6CC41A9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41196" y="4415333"/>
            <a:ext cx="4308038" cy="2697206"/>
          </a:xfrm>
          <a:prstGeom prst="rect">
            <a:avLst/>
          </a:prstGeom>
        </p:spPr>
      </p:pic>
      <p:sp>
        <p:nvSpPr>
          <p:cNvPr id="66" name="Picture Placeholder 65">
            <a:extLst>
              <a:ext uri="{FF2B5EF4-FFF2-40B4-BE49-F238E27FC236}">
                <a16:creationId xmlns:a16="http://schemas.microsoft.com/office/drawing/2014/main" id="{736536E0-2927-204A-B9F3-2DDA47002AA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688477" y="55544"/>
            <a:ext cx="4187018" cy="4185242"/>
          </a:xfrm>
          <a:prstGeom prst="diamond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en-US" dirty="0"/>
          </a:p>
          <a:p>
            <a:endParaRPr lang="en-US" dirty="0"/>
          </a:p>
          <a:p>
            <a:r>
              <a:rPr lang="en-US" dirty="0"/>
              <a:t>Double Click to Add Image</a:t>
            </a:r>
          </a:p>
        </p:txBody>
      </p:sp>
      <p:sp>
        <p:nvSpPr>
          <p:cNvPr id="67" name="Picture Placeholder 65">
            <a:extLst>
              <a:ext uri="{FF2B5EF4-FFF2-40B4-BE49-F238E27FC236}">
                <a16:creationId xmlns:a16="http://schemas.microsoft.com/office/drawing/2014/main" id="{E5755164-AFCE-2643-A24D-0A15122DEA6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56333" y="55544"/>
            <a:ext cx="4187018" cy="4185242"/>
          </a:xfrm>
          <a:prstGeom prst="diamond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en-US" dirty="0"/>
          </a:p>
          <a:p>
            <a:endParaRPr lang="en-US" dirty="0"/>
          </a:p>
          <a:p>
            <a:r>
              <a:rPr lang="en-US" dirty="0"/>
              <a:t>Double Click to Add Image</a:t>
            </a:r>
          </a:p>
        </p:txBody>
      </p:sp>
      <p:sp>
        <p:nvSpPr>
          <p:cNvPr id="68" name="Picture Placeholder 65">
            <a:extLst>
              <a:ext uri="{FF2B5EF4-FFF2-40B4-BE49-F238E27FC236}">
                <a16:creationId xmlns:a16="http://schemas.microsoft.com/office/drawing/2014/main" id="{A534CB89-F4CF-D141-9833-FCD441917DA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874512" y="2249587"/>
            <a:ext cx="4187018" cy="4185242"/>
          </a:xfrm>
          <a:prstGeom prst="diamond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en-US" dirty="0"/>
          </a:p>
          <a:p>
            <a:r>
              <a:rPr lang="en-US" dirty="0"/>
              <a:t>Double Click to Add Image</a:t>
            </a:r>
          </a:p>
        </p:txBody>
      </p:sp>
      <p:sp>
        <p:nvSpPr>
          <p:cNvPr id="69" name="Picture Placeholder 65">
            <a:extLst>
              <a:ext uri="{FF2B5EF4-FFF2-40B4-BE49-F238E27FC236}">
                <a16:creationId xmlns:a16="http://schemas.microsoft.com/office/drawing/2014/main" id="{12A28EE2-3824-E84E-A7E3-050EE0A1947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0233492" y="2277883"/>
            <a:ext cx="2093509" cy="4185242"/>
          </a:xfrm>
          <a:custGeom>
            <a:avLst/>
            <a:gdLst>
              <a:gd name="connsiteX0" fmla="*/ 0 w 4187018"/>
              <a:gd name="connsiteY0" fmla="*/ 2092621 h 4185242"/>
              <a:gd name="connsiteX1" fmla="*/ 2093509 w 4187018"/>
              <a:gd name="connsiteY1" fmla="*/ 0 h 4185242"/>
              <a:gd name="connsiteX2" fmla="*/ 4187018 w 4187018"/>
              <a:gd name="connsiteY2" fmla="*/ 2092621 h 4185242"/>
              <a:gd name="connsiteX3" fmla="*/ 2093509 w 4187018"/>
              <a:gd name="connsiteY3" fmla="*/ 4185242 h 4185242"/>
              <a:gd name="connsiteX4" fmla="*/ 0 w 4187018"/>
              <a:gd name="connsiteY4" fmla="*/ 2092621 h 4185242"/>
              <a:gd name="connsiteX0" fmla="*/ 0 w 2093509"/>
              <a:gd name="connsiteY0" fmla="*/ 2092621 h 4185242"/>
              <a:gd name="connsiteX1" fmla="*/ 2093509 w 2093509"/>
              <a:gd name="connsiteY1" fmla="*/ 0 h 4185242"/>
              <a:gd name="connsiteX2" fmla="*/ 2092000 w 2093509"/>
              <a:gd name="connsiteY2" fmla="*/ 1988449 h 4185242"/>
              <a:gd name="connsiteX3" fmla="*/ 2093509 w 2093509"/>
              <a:gd name="connsiteY3" fmla="*/ 4185242 h 4185242"/>
              <a:gd name="connsiteX4" fmla="*/ 0 w 2093509"/>
              <a:gd name="connsiteY4" fmla="*/ 2092621 h 4185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3509" h="4185242">
                <a:moveTo>
                  <a:pt x="0" y="2092621"/>
                </a:moveTo>
                <a:lnTo>
                  <a:pt x="2093509" y="0"/>
                </a:lnTo>
                <a:lnTo>
                  <a:pt x="2092000" y="1988449"/>
                </a:lnTo>
                <a:lnTo>
                  <a:pt x="2093509" y="4185242"/>
                </a:lnTo>
                <a:lnTo>
                  <a:pt x="0" y="209262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Double Click to Add Image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C594EE1-F663-9E4F-9711-1248A466C1C8}"/>
              </a:ext>
            </a:extLst>
          </p:cNvPr>
          <p:cNvSpPr/>
          <p:nvPr userDrawn="1"/>
        </p:nvSpPr>
        <p:spPr>
          <a:xfrm rot="18893698">
            <a:off x="2127282" y="-1494879"/>
            <a:ext cx="2964234" cy="2954590"/>
          </a:xfrm>
          <a:prstGeom prst="rtTriangle">
            <a:avLst/>
          </a:prstGeom>
          <a:solidFill>
            <a:srgbClr val="7A6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1" name="Picture 70">
            <a:extLst>
              <a:ext uri="{FF2B5EF4-FFF2-40B4-BE49-F238E27FC236}">
                <a16:creationId xmlns:a16="http://schemas.microsoft.com/office/drawing/2014/main" id="{A9738A95-9339-EE4A-85D5-0C11A76B8A6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97629" y="5672432"/>
            <a:ext cx="2049725" cy="925223"/>
          </a:xfrm>
          <a:prstGeom prst="rect">
            <a:avLst/>
          </a:prstGeom>
        </p:spPr>
      </p:pic>
      <p:sp>
        <p:nvSpPr>
          <p:cNvPr id="74" name="Rectangle 52">
            <a:extLst>
              <a:ext uri="{FF2B5EF4-FFF2-40B4-BE49-F238E27FC236}">
                <a16:creationId xmlns:a16="http://schemas.microsoft.com/office/drawing/2014/main" id="{D85B9FA3-8086-1A4E-AABA-8778F7F0A5DA}"/>
              </a:ext>
            </a:extLst>
          </p:cNvPr>
          <p:cNvSpPr/>
          <p:nvPr userDrawn="1"/>
        </p:nvSpPr>
        <p:spPr>
          <a:xfrm rot="18893698">
            <a:off x="6486802" y="-1494879"/>
            <a:ext cx="2964234" cy="2954590"/>
          </a:xfrm>
          <a:prstGeom prst="rtTriangle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52">
            <a:extLst>
              <a:ext uri="{FF2B5EF4-FFF2-40B4-BE49-F238E27FC236}">
                <a16:creationId xmlns:a16="http://schemas.microsoft.com/office/drawing/2014/main" id="{85116CD9-7C44-8D42-8C7E-6B3E18AE675D}"/>
              </a:ext>
            </a:extLst>
          </p:cNvPr>
          <p:cNvSpPr/>
          <p:nvPr userDrawn="1"/>
        </p:nvSpPr>
        <p:spPr>
          <a:xfrm rot="10800000">
            <a:off x="10249741" y="-35601"/>
            <a:ext cx="1999187" cy="1992683"/>
          </a:xfrm>
          <a:prstGeom prst="rtTriangle">
            <a:avLst/>
          </a:prstGeom>
          <a:solidFill>
            <a:srgbClr val="7A6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044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82353-4EEA-054C-B0C0-A143BEB30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2A8E9E-C55A-0149-B451-86693DC654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2C2EE-C87F-F540-9B44-92539679F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2D44-BD29-8E4C-9774-2B5524E611E1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F62D-3744-7C44-81C2-E800D36B4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72D66-FF01-DC44-89BB-D285F8954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B8B-A552-6749-94E5-48C146DCB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16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C87158-F737-6841-8FEC-BA1EE450E9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07C19D-C909-F941-A2A0-E7EFDF702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FBCAD2-A2DB-4947-9F93-F37353254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2D44-BD29-8E4C-9774-2B5524E611E1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33119-D33C-7E4F-A1E1-2386835FB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8ECC9-6319-5F48-BF09-3BFEC84F0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B8B-A552-6749-94E5-48C146DCB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420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7023A-5031-7F4B-BE94-D9FB0A98F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ED8ECF-6F31-8448-86A0-7974CF6620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CB096-0496-1344-B2E2-F15655EB6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4CAF-E118-2C47-9167-7AD0D9018B7F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FCD0E9-0522-2148-954A-0867E25D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5BDD0-0108-9F4E-BE42-26F361575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35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076D9-9A94-4B4E-AF6D-59E25496E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A044E-E78E-474F-8E86-DC6F166AC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C9B54B-EF22-2447-9D72-0084CE0C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4CAF-E118-2C47-9167-7AD0D9018B7F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77216-6448-8842-9B69-07AF314C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8D0E2-20E1-6D4A-B596-44FCD89C6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82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518AE-FC2A-7349-B640-56EE5EC83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C07D07-0FF5-5C43-9C09-7476C4491A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90395-0BD0-C54B-8431-A75E01B71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4CAF-E118-2C47-9167-7AD0D9018B7F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248B1-1DC2-9046-80C7-9A7DF9CD3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0F952F-97E7-3E48-BFA1-A832C4814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145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B14D0-CCC1-EF43-99D8-9E096CCA3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C0648-1E78-FE47-9020-190CEDF572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6E17B8-1B7D-274C-A876-8E11FD6C15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F78B0-F2D5-FB43-9649-71BA55DD7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4CAF-E118-2C47-9167-7AD0D9018B7F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DF2B2C-5922-564D-8245-2013E8969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51A6D3-AA30-4946-A586-57E2E8610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99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00AD7-C94F-A24A-AC94-8F05AB29A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C77CC7-4AED-204F-B564-76D9A6875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FF467A-1172-6F42-BA2D-1C41E7F9D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7D8D57-26E2-2D4E-BD5A-868488F899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142809-2825-1F47-816F-5C20B36154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4B71CD-9CCF-3F41-8786-CCD44C7B7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4CAF-E118-2C47-9167-7AD0D9018B7F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A3FAFE-42E8-124D-B423-129987299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9232DC-8B86-BF47-A8E7-0B5953778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2480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350AF-CFC0-6944-8960-D7426E8C7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5697DB-93FF-5C46-A1AA-022D3961F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4CAF-E118-2C47-9167-7AD0D9018B7F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F8502F-168A-AC43-A946-A27B1D87D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BDCDBD-F235-7843-A171-098DAFADD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4663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471D1A-BD87-1A48-ABB7-B231F7734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4CAF-E118-2C47-9167-7AD0D9018B7F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53DE6C-18C9-A341-89D9-45737E5D0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76AB61-721D-0B45-89A5-C3779A406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1730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E9223-CD2F-C240-B006-7BA9C3EC2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D0DAA-C041-774F-9F86-0A175DF423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858236-AFF4-0C4D-A633-DC6FD6B45F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6B8EA8-ECA1-6644-ADFD-CFFFA89FF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4CAF-E118-2C47-9167-7AD0D9018B7F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17EBBC-CE9B-2743-8FEB-1F1C8ADB0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7ADE88-3908-DF42-BE57-5508697E8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54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Page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DA16719-C205-8441-94C8-0824854AEEB3}"/>
              </a:ext>
            </a:extLst>
          </p:cNvPr>
          <p:cNvSpPr/>
          <p:nvPr userDrawn="1"/>
        </p:nvSpPr>
        <p:spPr>
          <a:xfrm>
            <a:off x="0" y="6577859"/>
            <a:ext cx="12192000" cy="287518"/>
          </a:xfrm>
          <a:prstGeom prst="rect">
            <a:avLst/>
          </a:prstGeom>
          <a:solidFill>
            <a:srgbClr val="9F90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B1FB6E-5AE9-C649-B2EB-92B7EB3BEAE6}"/>
              </a:ext>
            </a:extLst>
          </p:cNvPr>
          <p:cNvSpPr/>
          <p:nvPr userDrawn="1"/>
        </p:nvSpPr>
        <p:spPr>
          <a:xfrm>
            <a:off x="0" y="6493017"/>
            <a:ext cx="12192000" cy="94269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8B66494-9ADB-F648-B470-28CBE559048E}"/>
              </a:ext>
            </a:extLst>
          </p:cNvPr>
          <p:cNvSpPr/>
          <p:nvPr userDrawn="1"/>
        </p:nvSpPr>
        <p:spPr>
          <a:xfrm>
            <a:off x="9125931" y="5948165"/>
            <a:ext cx="2278050" cy="917212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517A9CD-5D0F-BA48-88AE-524B43A143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96063" y="6176963"/>
            <a:ext cx="1488312" cy="482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2334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83620-D2C7-BE4D-A88D-896807BAA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2ECF55-841D-A649-8C39-BFF696012E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241C98-4E80-1A49-A30A-3C01526E7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F4010F-5408-0144-B1FE-CFB72B443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4CAF-E118-2C47-9167-7AD0D9018B7F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512AFA-EA19-E74F-A479-D8B9E5542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547D0-F0D5-0B47-A7C8-4326697D5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57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37DF1-E182-1E4D-BFBC-247AA5203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8D86F5-60BA-EF45-8EF9-575EEB941E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31A1F2-E38D-4446-BB8E-893C9B6A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4CAF-E118-2C47-9167-7AD0D9018B7F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D2FAC-EE04-1F45-9ACF-B8DC86535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A2718-71AA-264E-8D87-60F031AFF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5094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7B1503-DFA8-784C-90A3-51D3ADFAD9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65AF3C-5AF2-814A-AF65-A4F72C3423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D70E0F-DE12-E34A-AC80-425B872F1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4CAF-E118-2C47-9167-7AD0D9018B7F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46091-C0FF-8949-9BEB-28E5A6A83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84444-2413-D74D-B790-779C8D890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210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42104-A5B5-B745-BA1F-9D0586577A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796D73-C507-BF40-B5F5-FB5F785544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647935-4AA8-0E40-AAF5-D7160269AD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CBBFE-3FD8-DA4C-9EB0-E1F19BBC5D8B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F3E06-F8C5-A04A-BEF0-BB7FB26EA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21D148-EA64-0242-9683-7F4FEAFA7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51B8A-AC56-2B4E-845D-5414C5930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4459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8F380-A6BA-E04A-A197-54A66BECA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4000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1702A-22E9-A94C-8911-BDD8394BB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64BA3-E3D7-E041-907A-51C7C335C0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CBBFE-3FD8-DA4C-9EB0-E1F19BBC5D8B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C1AEE6-62CF-1549-836F-45EB0932C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B8574-64E9-7F4C-9C4E-C5D484AFF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51B8A-AC56-2B4E-845D-5414C5930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4872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3914E-3A00-F749-B927-87BE7091D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A1971D-DB49-1444-8A6F-780F060F1A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4F27E-0581-C34A-8E96-64B0CA729A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CBBFE-3FD8-DA4C-9EB0-E1F19BBC5D8B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0CC1A-959C-C14D-A91D-2B9C217D0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23A83-F877-384B-B3E6-538D1582C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51B8A-AC56-2B4E-845D-5414C5930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804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24F30-617F-9540-857F-E1A640802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4000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A7FB2-158E-C744-A273-BC5FCE2214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580F97-A496-3E44-9F83-59882E0465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3A17CE-743C-264E-B265-93220FDB2F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CBBFE-3FD8-DA4C-9EB0-E1F19BBC5D8B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E19D34-F542-244C-97D0-ABB752A56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AF05B4-0166-8D42-BF08-FB5A20B9F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51B8A-AC56-2B4E-845D-5414C5930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089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4F05E-DC76-8C49-BAF2-3792047C0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EA4937-4B8B-0043-8D69-B794E0ABD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CFD363-72A9-4340-9738-87EE78C4B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CE6775-BDF4-AB4C-AC73-B7E7CE1F3E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7BF899-E7DB-9747-AEA3-0E4EBF95AA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7EC385-2BDF-D54F-AF28-169112E898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CBBFE-3FD8-DA4C-9EB0-E1F19BBC5D8B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5D5354-09D0-424E-B5BD-85047647F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A98BB2-5A9C-024A-8BC9-51F07D3C5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51B8A-AC56-2B4E-845D-5414C5930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5390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90230-A66E-EF49-82FA-6CF863002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4000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8CC0C9-8FF5-0F4A-BA20-CAC0D494CF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CBBFE-3FD8-DA4C-9EB0-E1F19BBC5D8B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B28E26-B2A8-6D4D-9A25-A042FAF97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52D612-A3D4-6B49-A34A-6A3B1EDB8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51B8A-AC56-2B4E-845D-5414C5930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893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24827D-883B-7E4C-B711-776E204508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CBBFE-3FD8-DA4C-9EB0-E1F19BBC5D8B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1C3A06-AB1E-5B47-87D9-384A4C25E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6F8C82-1F8E-5040-931C-982D43B4F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51B8A-AC56-2B4E-845D-5414C5930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0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DD8A908-472B-5348-8CC8-4076F213119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12265" y="537328"/>
            <a:ext cx="5979736" cy="5024487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59062D-4B65-A249-9205-488E8F178FC0}"/>
              </a:ext>
            </a:extLst>
          </p:cNvPr>
          <p:cNvSpPr/>
          <p:nvPr userDrawn="1"/>
        </p:nvSpPr>
        <p:spPr>
          <a:xfrm>
            <a:off x="0" y="6577859"/>
            <a:ext cx="12192000" cy="287518"/>
          </a:xfrm>
          <a:prstGeom prst="rect">
            <a:avLst/>
          </a:prstGeom>
          <a:solidFill>
            <a:srgbClr val="9F90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66A5B3-03BA-4243-87CC-D2601CADE979}"/>
              </a:ext>
            </a:extLst>
          </p:cNvPr>
          <p:cNvSpPr/>
          <p:nvPr userDrawn="1"/>
        </p:nvSpPr>
        <p:spPr>
          <a:xfrm>
            <a:off x="0" y="6493017"/>
            <a:ext cx="12192000" cy="94269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EE759B2-145D-8243-AF64-6CF2B88FACF0}"/>
              </a:ext>
            </a:extLst>
          </p:cNvPr>
          <p:cNvSpPr/>
          <p:nvPr userDrawn="1"/>
        </p:nvSpPr>
        <p:spPr>
          <a:xfrm>
            <a:off x="9125931" y="5948165"/>
            <a:ext cx="2278050" cy="917212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5E32392-B338-9945-A2A4-CFD7D98C5CF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96063" y="6176963"/>
            <a:ext cx="1488312" cy="482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1118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053E4-C32D-DB48-B7EA-F445F6465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7E35D-5C57-3946-894A-60E33D770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2A6588-D322-764A-B18A-48F1C72A9F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5F7A47-84F8-2643-84C3-009DE475FD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CBBFE-3FD8-DA4C-9EB0-E1F19BBC5D8B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0E79B3-1AE3-C44A-A520-8F5000E93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20A90F-B525-F04A-8E39-D35C622F0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51B8A-AC56-2B4E-845D-5414C5930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2666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2886F-8C35-714A-B985-7FC0C5370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DAD545-2193-2A42-9692-69B75DFB8D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C21CC1-4006-D440-AD93-3496BC0B00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D44043-B943-304C-B6F1-52729D5F8A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CBBFE-3FD8-DA4C-9EB0-E1F19BBC5D8B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659325-0D79-574A-870F-9324D8BE5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608C26-C739-C741-B453-1CB59442F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51B8A-AC56-2B4E-845D-5414C5930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3620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AAEB6-1A3A-7C4D-8D40-8A918E424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4000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845ED3-3D28-F241-8A18-A512E186C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B2F53F-4CDE-454A-A404-0116B49F09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CBBFE-3FD8-DA4C-9EB0-E1F19BBC5D8B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113FC-FA31-C94C-9A22-6D7ECF4A7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250442-B26E-0A4C-9535-9710EDEF5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51B8A-AC56-2B4E-845D-5414C5930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3489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0875CD-7ADE-4A42-AF47-78741940F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D91EC7-56CA-B340-B2FB-A2D8D81A3B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F45B43-A8E9-D24A-ADE0-9D6D120898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CBBFE-3FD8-DA4C-9EB0-E1F19BBC5D8B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4658C-ACCB-A548-9CAF-0A6E5433D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131BD-5016-1140-89AD-7C3013245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51B8A-AC56-2B4E-845D-5414C5930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49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2CB975-B931-AF4C-973A-C598A26C4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B8B-A552-6749-94E5-48C146DCB47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6B5D57B-BD9F-1646-A6A2-822179400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74297" y="0"/>
            <a:ext cx="10517704" cy="6858000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36 w 10000"/>
              <a:gd name="connsiteY0" fmla="*/ 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36 w 10000"/>
              <a:gd name="connsiteY4" fmla="*/ 7 h 10000"/>
              <a:gd name="connsiteX0" fmla="*/ 0 w 9964"/>
              <a:gd name="connsiteY0" fmla="*/ 7 h 10000"/>
              <a:gd name="connsiteX1" fmla="*/ 9964 w 9964"/>
              <a:gd name="connsiteY1" fmla="*/ 0 h 10000"/>
              <a:gd name="connsiteX2" fmla="*/ 9964 w 9964"/>
              <a:gd name="connsiteY2" fmla="*/ 10000 h 10000"/>
              <a:gd name="connsiteX3" fmla="*/ 6356 w 9964"/>
              <a:gd name="connsiteY3" fmla="*/ 9986 h 10000"/>
              <a:gd name="connsiteX4" fmla="*/ 0 w 9964"/>
              <a:gd name="connsiteY4" fmla="*/ 7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64" h="10000">
                <a:moveTo>
                  <a:pt x="0" y="7"/>
                </a:moveTo>
                <a:lnTo>
                  <a:pt x="9964" y="0"/>
                </a:lnTo>
                <a:lnTo>
                  <a:pt x="9964" y="10000"/>
                </a:lnTo>
                <a:lnTo>
                  <a:pt x="6356" y="9986"/>
                </a:lnTo>
                <a:lnTo>
                  <a:pt x="0" y="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984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B2F72-1B0A-5741-B704-59E06304B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D7973-BB8D-EC4B-8FF5-B6FEBFE64A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641F84-9F0F-114D-8B28-F274B031FB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8107F01-D934-694E-977A-34DC2284A38E}"/>
              </a:ext>
            </a:extLst>
          </p:cNvPr>
          <p:cNvSpPr/>
          <p:nvPr userDrawn="1"/>
        </p:nvSpPr>
        <p:spPr>
          <a:xfrm>
            <a:off x="0" y="6577859"/>
            <a:ext cx="12192000" cy="287518"/>
          </a:xfrm>
          <a:prstGeom prst="rect">
            <a:avLst/>
          </a:prstGeom>
          <a:solidFill>
            <a:srgbClr val="9F90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17E2EDE-3FF6-134D-ABED-E1028C924700}"/>
              </a:ext>
            </a:extLst>
          </p:cNvPr>
          <p:cNvSpPr/>
          <p:nvPr userDrawn="1"/>
        </p:nvSpPr>
        <p:spPr>
          <a:xfrm>
            <a:off x="0" y="6493017"/>
            <a:ext cx="12192000" cy="94269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8A621AC-DF9B-564E-9020-C12112289CE0}"/>
              </a:ext>
            </a:extLst>
          </p:cNvPr>
          <p:cNvSpPr/>
          <p:nvPr userDrawn="1"/>
        </p:nvSpPr>
        <p:spPr>
          <a:xfrm>
            <a:off x="9125931" y="5948165"/>
            <a:ext cx="2278050" cy="917212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6F878F4-6BCE-2247-903E-6114AA7922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96063" y="6176963"/>
            <a:ext cx="1488312" cy="482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034F5-8D7F-7840-B993-B75BBA381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3A4C17-383F-7A48-97A6-EA2E08430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2D44-BD29-8E4C-9774-2B5524E611E1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ABFECC-C13D-6C42-890B-43778459C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7FCE91-238B-D04F-BEB0-71A775010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B8B-A552-6749-94E5-48C146DCB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29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72011E-2363-8E40-81D3-A6AF4A328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2D44-BD29-8E4C-9774-2B5524E611E1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183B70-3EB8-B64D-9C76-D80CAAC73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35DBD3-68AF-4F45-892A-A531E52FE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B8B-A552-6749-94E5-48C146DCB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466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20C18-2FAA-8A42-934A-75022BD1F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68283-EA5B-A941-89F1-1B2BE8944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4EEC26-B680-A94D-A764-DBEC070F8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FAB521-3ACA-FA43-B533-FD6ECF477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2D44-BD29-8E4C-9774-2B5524E611E1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8FBC09-C45E-D143-A571-C5758BB2D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B8FE4D-D4F3-4C43-BC6B-3FCED4ADC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B8B-A552-6749-94E5-48C146DCB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27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ED8C2-A788-984A-AC60-2F64F55A2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BE6F74-0D82-E24B-A073-6B31627F0C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6014A7-6FAF-344D-A4BA-1D5C1324A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D9F2AC-85CC-3747-98DD-3C48D4BC4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2D44-BD29-8E4C-9774-2B5524E611E1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8339D1-B4DB-4347-9F0D-3B3E540E2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9E974C-CE03-1E43-8F39-7E68FF0BB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B8B-A552-6749-94E5-48C146DCB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13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4DA7A7-016B-E64D-BF91-50DEAFCF1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811872-5CD5-744F-B860-F2282917D1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902BC-0401-1940-A56D-609CC393C0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22D44-BD29-8E4C-9774-2B5524E611E1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A1E8F-CC18-D640-979F-93CFB5247C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34D68-EE25-2042-812A-DCF6CEE8F8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CDB8B-A552-6749-94E5-48C146DCB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763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86" r:id="rId3"/>
    <p:sldLayoutId id="2147483672" r:id="rId4"/>
    <p:sldLayoutId id="2147483652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E05260-7BC2-FB44-9D09-B74ED12E1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EF2596-96CB-F94A-8264-7E33170DB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D84614-2DDF-7243-9BDF-3B20E869B8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64CAF-E118-2C47-9167-7AD0D9018B7F}" type="datetimeFigureOut">
              <a:rPr lang="en-US" smtClean="0"/>
              <a:t>11/16/18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95D302-6EB3-C342-9CA0-C278FAEE9B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BDC359-BC97-694E-99DC-4041AF7C97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60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4925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22CB3A-3195-E442-A0B4-755C7EA5B1B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F4CCB91-65DB-2B47-856E-FA56F7FB896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CB3C084-C15C-C949-945A-59F9A11ACD5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0233492" y="2287931"/>
            <a:ext cx="2093509" cy="4185242"/>
          </a:xfrm>
        </p:spPr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62AC25B-64FE-264D-99B6-FB4375F88FF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4BB3A33-4A53-3F46-A6FF-A9388BCABA85}"/>
              </a:ext>
            </a:extLst>
          </p:cNvPr>
          <p:cNvSpPr txBox="1"/>
          <p:nvPr/>
        </p:nvSpPr>
        <p:spPr>
          <a:xfrm>
            <a:off x="347601" y="4184884"/>
            <a:ext cx="5587285" cy="697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800" dirty="0">
                <a:solidFill>
                  <a:srgbClr val="7A6855"/>
                </a:solidFill>
                <a:latin typeface="Arial Black" panose="020B0A04020102020204" pitchFamily="34" charset="0"/>
                <a:cs typeface="Arial"/>
              </a:rPr>
              <a:t>Headline Here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7E43788-49CA-0A42-B785-657914F0AB3E}"/>
              </a:ext>
            </a:extLst>
          </p:cNvPr>
          <p:cNvSpPr txBox="1"/>
          <p:nvPr/>
        </p:nvSpPr>
        <p:spPr>
          <a:xfrm>
            <a:off x="365832" y="4814587"/>
            <a:ext cx="42476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 Copy Here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660DBBA-32E2-FD4D-844C-EEBFFC234D1D}"/>
              </a:ext>
            </a:extLst>
          </p:cNvPr>
          <p:cNvSpPr txBox="1"/>
          <p:nvPr/>
        </p:nvSpPr>
        <p:spPr>
          <a:xfrm>
            <a:off x="318782" y="6055513"/>
            <a:ext cx="2618474" cy="4076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500" b="1" dirty="0" err="1">
                <a:solidFill>
                  <a:srgbClr val="7A6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xx.</a:t>
            </a:r>
            <a:r>
              <a:rPr lang="en-US" sz="2500" b="1" err="1">
                <a:solidFill>
                  <a:srgbClr val="7A6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xx</a:t>
            </a:r>
            <a:r>
              <a:rPr lang="en-US" sz="2500" b="1">
                <a:solidFill>
                  <a:srgbClr val="7A6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.xx</a:t>
            </a:r>
            <a:endParaRPr lang="en-US" sz="2500" b="1" dirty="0">
              <a:solidFill>
                <a:srgbClr val="7A6855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45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C53F-074B-9C47-B170-E313A0DC4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15315-4879-2745-8264-BC6C1466B8A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974700-7813-1148-9FB4-8ACFD1270CB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757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75EAA826-09A6-054F-A69C-FCC98D1AB65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8B041C-09BE-3F4D-8F11-22502CE72D39}"/>
              </a:ext>
            </a:extLst>
          </p:cNvPr>
          <p:cNvSpPr txBox="1"/>
          <p:nvPr/>
        </p:nvSpPr>
        <p:spPr>
          <a:xfrm>
            <a:off x="297358" y="5109327"/>
            <a:ext cx="5982861" cy="596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0" dirty="0">
                <a:solidFill>
                  <a:srgbClr val="7A6855"/>
                </a:solidFill>
                <a:latin typeface="Arial Black" panose="020B0A04020102020204" pitchFamily="34" charset="0"/>
                <a:cs typeface="Arial"/>
              </a:rPr>
              <a:t>New Section Header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65CE97-6684-9C4D-B7C2-9C971383C630}"/>
              </a:ext>
            </a:extLst>
          </p:cNvPr>
          <p:cNvSpPr txBox="1"/>
          <p:nvPr/>
        </p:nvSpPr>
        <p:spPr>
          <a:xfrm>
            <a:off x="315589" y="5648598"/>
            <a:ext cx="42476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 Copy Here</a:t>
            </a:r>
          </a:p>
        </p:txBody>
      </p:sp>
    </p:spTree>
    <p:extLst>
      <p:ext uri="{BB962C8B-B14F-4D97-AF65-F5344CB8AC3E}">
        <p14:creationId xmlns:p14="http://schemas.microsoft.com/office/powerpoint/2010/main" val="793735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6D5C4-3900-DD44-A754-87EBC5DCF730}"/>
              </a:ext>
            </a:extLst>
          </p:cNvPr>
          <p:cNvSpPr txBox="1">
            <a:spLocks/>
          </p:cNvSpPr>
          <p:nvPr/>
        </p:nvSpPr>
        <p:spPr>
          <a:xfrm>
            <a:off x="667820" y="200769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7A6855"/>
                </a:solidFill>
                <a:latin typeface="Arial Bold"/>
                <a:cs typeface="Arial Bold"/>
              </a:rPr>
              <a:t>Headline: </a:t>
            </a:r>
            <a:r>
              <a:rPr lang="en-US" sz="4000" dirty="0">
                <a:solidFill>
                  <a:srgbClr val="7A6855"/>
                </a:solidFill>
                <a:latin typeface="Arial"/>
                <a:cs typeface="Arial"/>
              </a:rPr>
              <a:t>Text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2F52A8-317B-3F4A-BCBF-ED2C69AF3957}"/>
              </a:ext>
            </a:extLst>
          </p:cNvPr>
          <p:cNvSpPr txBox="1"/>
          <p:nvPr/>
        </p:nvSpPr>
        <p:spPr>
          <a:xfrm>
            <a:off x="667820" y="810527"/>
            <a:ext cx="8245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4F2C1D"/>
                </a:solidFill>
                <a:latin typeface="Arial"/>
                <a:cs typeface="Arial"/>
              </a:rPr>
              <a:t>Subhead  information here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9C15084-0326-7143-91CF-F534EACCF7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0398280"/>
              </p:ext>
            </p:extLst>
          </p:nvPr>
        </p:nvGraphicFramePr>
        <p:xfrm>
          <a:off x="811634" y="1685506"/>
          <a:ext cx="3347508" cy="2527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82BA8C03-A442-D746-A41D-484F42E57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804068"/>
              </p:ext>
            </p:extLst>
          </p:nvPr>
        </p:nvGraphicFramePr>
        <p:xfrm>
          <a:off x="3363294" y="1263853"/>
          <a:ext cx="2548780" cy="1924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08F8A722-B5B2-3A48-9275-622CE418A1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0334022"/>
              </p:ext>
            </p:extLst>
          </p:nvPr>
        </p:nvGraphicFramePr>
        <p:xfrm>
          <a:off x="4302978" y="1685506"/>
          <a:ext cx="3347508" cy="2527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ECB89127-6863-4D45-82A9-504B66B757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7161035"/>
              </p:ext>
            </p:extLst>
          </p:nvPr>
        </p:nvGraphicFramePr>
        <p:xfrm>
          <a:off x="7691134" y="1685506"/>
          <a:ext cx="3347508" cy="2527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ABCF682E-BDB0-1E42-ABF2-ED08BC66850F}"/>
              </a:ext>
            </a:extLst>
          </p:cNvPr>
          <p:cNvSpPr txBox="1">
            <a:spLocks/>
          </p:cNvSpPr>
          <p:nvPr/>
        </p:nvSpPr>
        <p:spPr>
          <a:xfrm>
            <a:off x="667820" y="4830665"/>
            <a:ext cx="10746768" cy="9371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Lorem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ipsum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dolor sit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amet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,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consectetur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adipiscing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elit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.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Mauris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vehicula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dui in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neque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dignissim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, in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aliquet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nisl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varius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.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Sed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a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erat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ut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magna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vulputate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feugiat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.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Quisque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varius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libero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placerat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erat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lobortis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congue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. Integer a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arcu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vel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ante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bibendum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scelerisque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. Class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aptent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taciti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sociosqu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ad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litora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torquent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per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conubia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nostra, per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inceptos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himenaeos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. Integer ante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eros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,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lobortis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ultrices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libero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id,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fringilla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congue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dolor.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Sed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nec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lectus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tellus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. </a:t>
            </a:r>
          </a:p>
          <a:p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12359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52AA1C6-F5FF-2643-A063-70D3D576EE6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77E58163-1BDC-3241-B791-E73BF7AFF4D5}"/>
              </a:ext>
            </a:extLst>
          </p:cNvPr>
          <p:cNvSpPr txBox="1">
            <a:spLocks/>
          </p:cNvSpPr>
          <p:nvPr/>
        </p:nvSpPr>
        <p:spPr>
          <a:xfrm>
            <a:off x="326176" y="53732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7A6855"/>
                </a:solidFill>
                <a:latin typeface="Arial Bold"/>
                <a:cs typeface="Arial Bold"/>
              </a:rPr>
              <a:t>Headline: </a:t>
            </a:r>
            <a:r>
              <a:rPr lang="en-US" sz="4000" dirty="0">
                <a:solidFill>
                  <a:srgbClr val="7A6855"/>
                </a:solidFill>
                <a:latin typeface="Arial"/>
                <a:cs typeface="Arial"/>
              </a:rPr>
              <a:t>Text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3008C3-D243-F240-88CE-E4B90B63505A}"/>
              </a:ext>
            </a:extLst>
          </p:cNvPr>
          <p:cNvSpPr txBox="1"/>
          <p:nvPr/>
        </p:nvSpPr>
        <p:spPr>
          <a:xfrm>
            <a:off x="326177" y="1147086"/>
            <a:ext cx="4527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4F2C1D"/>
                </a:solidFill>
                <a:latin typeface="Arial"/>
                <a:cs typeface="Arial"/>
              </a:rPr>
              <a:t>Subhead  information here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47193C30-BD1A-8040-A8C2-280D8DE802E0}"/>
              </a:ext>
            </a:extLst>
          </p:cNvPr>
          <p:cNvSpPr txBox="1">
            <a:spLocks/>
          </p:cNvSpPr>
          <p:nvPr/>
        </p:nvSpPr>
        <p:spPr>
          <a:xfrm>
            <a:off x="326176" y="1951633"/>
            <a:ext cx="5471723" cy="2195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Lorem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ipsum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dolor sit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amet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,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consectetur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adipiscing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elit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.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Mauris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vehicula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dui in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neque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dignissim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, in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aliquet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nisl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varius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.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Sed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a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erat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ut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magna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vulputate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feugiat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.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Quisque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varius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libero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placerat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erat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lobortis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congue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. Integer a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arcu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vel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ante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bibendum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scelerisque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. Class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aptent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taciti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sociosqu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ad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litora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torquent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per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conubia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nostra, per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inceptos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himenaeos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. Integer ante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eros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,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lobortis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ultrices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libero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id,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fringilla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congue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dolor.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Sed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nec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lectus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tellus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. </a:t>
            </a:r>
          </a:p>
          <a:p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83163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C87AD-8141-E548-BF2B-C70BC5145F8B}"/>
              </a:ext>
            </a:extLst>
          </p:cNvPr>
          <p:cNvSpPr txBox="1">
            <a:spLocks/>
          </p:cNvSpPr>
          <p:nvPr/>
        </p:nvSpPr>
        <p:spPr>
          <a:xfrm>
            <a:off x="677868" y="45197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7A6855"/>
                </a:solidFill>
                <a:latin typeface="Arial Bold"/>
                <a:cs typeface="Arial Bold"/>
              </a:rPr>
              <a:t>Headline: </a:t>
            </a:r>
            <a:r>
              <a:rPr lang="en-US" sz="4000" dirty="0">
                <a:solidFill>
                  <a:srgbClr val="7A6855"/>
                </a:solidFill>
                <a:latin typeface="Arial"/>
                <a:cs typeface="Arial"/>
              </a:rPr>
              <a:t>Text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A2A16A-2916-7D43-A92B-687EDA17C7C3}"/>
              </a:ext>
            </a:extLst>
          </p:cNvPr>
          <p:cNvSpPr txBox="1"/>
          <p:nvPr/>
        </p:nvSpPr>
        <p:spPr>
          <a:xfrm>
            <a:off x="677868" y="1061736"/>
            <a:ext cx="8245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4F2C1D"/>
                </a:solidFill>
                <a:latin typeface="Arial"/>
                <a:cs typeface="Arial"/>
              </a:rPr>
              <a:t>Subhead  information here</a:t>
            </a:r>
          </a:p>
        </p:txBody>
      </p:sp>
      <p:sp>
        <p:nvSpPr>
          <p:cNvPr id="4" name="Content Placeholder 9">
            <a:extLst>
              <a:ext uri="{FF2B5EF4-FFF2-40B4-BE49-F238E27FC236}">
                <a16:creationId xmlns:a16="http://schemas.microsoft.com/office/drawing/2014/main" id="{BE2D1378-19DC-864F-B472-C3E4F29C39D2}"/>
              </a:ext>
            </a:extLst>
          </p:cNvPr>
          <p:cNvSpPr txBox="1">
            <a:spLocks/>
          </p:cNvSpPr>
          <p:nvPr/>
        </p:nvSpPr>
        <p:spPr>
          <a:xfrm>
            <a:off x="5842722" y="2103596"/>
            <a:ext cx="4637710" cy="348328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Lorem ipsum dolor sit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amet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,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consectetur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adipiscing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elit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.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Mauris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vehicula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dui in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neque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dignissim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, in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aliquet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nisl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varius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Sed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a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erat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ut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magna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vulputate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feugiat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.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Quisque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varius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libero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placerat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erat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lobortis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congue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. Integer a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arcu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vel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ante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bibendum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scelerisque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Class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aptent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taciti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sociosqu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ad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litora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torquent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per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conubia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nostra, per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inceptos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himenaeos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. Integer ante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eros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,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lobortis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ultrices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libero id,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fringilla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congue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dolor.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Sed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nec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lectus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tell us. </a:t>
            </a:r>
          </a:p>
          <a:p>
            <a:endParaRPr lang="en-US" sz="1600" dirty="0">
              <a:latin typeface="Arial Regular"/>
              <a:cs typeface="Arial Regular"/>
            </a:endParaRPr>
          </a:p>
        </p:txBody>
      </p:sp>
      <p:sp>
        <p:nvSpPr>
          <p:cNvPr id="6" name="Content Placeholder 9">
            <a:extLst>
              <a:ext uri="{FF2B5EF4-FFF2-40B4-BE49-F238E27FC236}">
                <a16:creationId xmlns:a16="http://schemas.microsoft.com/office/drawing/2014/main" id="{3E20B746-DD36-C640-AFBE-A9E73B95F472}"/>
              </a:ext>
            </a:extLst>
          </p:cNvPr>
          <p:cNvSpPr txBox="1">
            <a:spLocks/>
          </p:cNvSpPr>
          <p:nvPr/>
        </p:nvSpPr>
        <p:spPr>
          <a:xfrm>
            <a:off x="649398" y="2103596"/>
            <a:ext cx="4637710" cy="348328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Lorem ipsum dolor sit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amet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,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consectetur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adipiscing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elit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.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Mauris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vehicula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dui in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neque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dignissim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, in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aliquet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nisl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varius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Sed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a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erat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ut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magna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vulputate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feugiat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.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Quisque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varius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libero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placerat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erat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lobortis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congue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. Integer a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arcu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vel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ante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bibendum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scelerisque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Class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aptent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taciti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sociosqu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ad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litora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torquent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per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conubia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nostra, per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inceptos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himenaeos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. Integer ante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eros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,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lobortis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ultrices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libero id,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fringilla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congue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dolor.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Sed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nec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lectus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tell us. </a:t>
            </a:r>
          </a:p>
          <a:p>
            <a:endParaRPr lang="en-US" sz="1600" dirty="0">
              <a:latin typeface="Arial Regular"/>
              <a:cs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264805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4DF77D8-11A1-264D-8E61-B92AAE156C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7234178"/>
              </p:ext>
            </p:extLst>
          </p:nvPr>
        </p:nvGraphicFramePr>
        <p:xfrm>
          <a:off x="1751173" y="1364291"/>
          <a:ext cx="8287130" cy="4394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9B66FBDB-D8CE-724B-A1C8-138CD37BD468}"/>
              </a:ext>
            </a:extLst>
          </p:cNvPr>
          <p:cNvSpPr txBox="1">
            <a:spLocks/>
          </p:cNvSpPr>
          <p:nvPr/>
        </p:nvSpPr>
        <p:spPr>
          <a:xfrm>
            <a:off x="617578" y="492570"/>
            <a:ext cx="8229600" cy="59265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7A6855"/>
                </a:solidFill>
                <a:latin typeface="Arial Bold"/>
                <a:cs typeface="Arial Bold"/>
              </a:rPr>
              <a:t>Headline: </a:t>
            </a:r>
            <a:r>
              <a:rPr lang="en-US" sz="4000" dirty="0">
                <a:solidFill>
                  <a:srgbClr val="7A6855"/>
                </a:solidFill>
                <a:latin typeface="Arial"/>
                <a:cs typeface="Arial"/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073023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361</Words>
  <Application>Microsoft Macintosh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Arial Black</vt:lpstr>
      <vt:lpstr>Arial Bold</vt:lpstr>
      <vt:lpstr>Arial Regular</vt:lpstr>
      <vt:lpstr>Calibri</vt:lpstr>
      <vt:lpstr>Calibri Light</vt:lpstr>
      <vt:lpstr>Office Theme</vt:lpstr>
      <vt:lpstr>1_Custom Design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33</cp:revision>
  <dcterms:created xsi:type="dcterms:W3CDTF">2018-10-25T15:45:58Z</dcterms:created>
  <dcterms:modified xsi:type="dcterms:W3CDTF">2018-11-16T20:20:57Z</dcterms:modified>
</cp:coreProperties>
</file>