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1" r:id="rId5"/>
    <p:sldId id="258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C1D"/>
    <a:srgbClr val="7A6955"/>
    <a:srgbClr val="9F9081"/>
    <a:srgbClr val="FF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4"/>
    <p:restoredTop sz="94702"/>
  </p:normalViewPr>
  <p:slideViewPr>
    <p:cSldViewPr snapToGrid="0" snapToObjects="1">
      <p:cViewPr varScale="1">
        <p:scale>
          <a:sx n="125" d="100"/>
          <a:sy n="125" d="100"/>
        </p:scale>
        <p:origin x="183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5B-4F46-B957-3DDA890D3FB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5B-4F46-B957-3DDA890D3FB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5B-4F46-B957-3DDA890D3FB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75B-4F46-B957-3DDA890D3FB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75B-4F46-B957-3DDA890D3FB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75B-4F46-B957-3DDA890D3F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75B-4F46-B957-3DDA890D3FB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75B-4F46-B957-3DDA890D3FB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75B-4F46-B957-3DDA890D3F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93-234D-B7C8-722D56742474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93-234D-B7C8-722D56742474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93-234D-B7C8-722D56742474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93-234D-B7C8-722D56742474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93-234D-B7C8-722D56742474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A93-234D-B7C8-722D5674247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A93-234D-B7C8-722D5674247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A93-234D-B7C8-722D56742474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A93-234D-B7C8-722D567424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45-634A-A6C8-69A4FA0B8FD3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645-634A-A6C8-69A4FA0B8FD3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645-634A-A6C8-69A4FA0B8FD3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645-634A-A6C8-69A4FA0B8FD3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645-634A-A6C8-69A4FA0B8FD3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645-634A-A6C8-69A4FA0B8FD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645-634A-A6C8-69A4FA0B8FD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645-634A-A6C8-69A4FA0B8FD3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645-634A-A6C8-69A4FA0B8F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57-0D4E-AD37-470D740AA876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57-0D4E-AD37-470D740AA876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57-0D4E-AD37-470D740AA876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57-0D4E-AD37-470D740AA876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57-0D4E-AD37-470D740AA876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57-0D4E-AD37-470D740AA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568024"/>
        <c:axId val="2136864392"/>
      </c:barChart>
      <c:catAx>
        <c:axId val="-207056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64392"/>
        <c:crosses val="autoZero"/>
        <c:auto val="1"/>
        <c:lblAlgn val="ctr"/>
        <c:lblOffset val="100"/>
        <c:noMultiLvlLbl val="0"/>
      </c:catAx>
      <c:valAx>
        <c:axId val="213686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568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2">
            <a:extLst>
              <a:ext uri="{FF2B5EF4-FFF2-40B4-BE49-F238E27FC236}">
                <a16:creationId xmlns:a16="http://schemas.microsoft.com/office/drawing/2014/main" id="{A126C419-3991-3545-AB2C-E63F024FECBA}"/>
              </a:ext>
            </a:extLst>
          </p:cNvPr>
          <p:cNvSpPr/>
          <p:nvPr userDrawn="1"/>
        </p:nvSpPr>
        <p:spPr>
          <a:xfrm rot="18893698">
            <a:off x="1390482" y="-1123107"/>
            <a:ext cx="2240167" cy="2232877"/>
          </a:xfrm>
          <a:prstGeom prst="rtTriangle">
            <a:avLst/>
          </a:prstGeom>
          <a:solidFill>
            <a:srgbClr val="7A6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52">
            <a:extLst>
              <a:ext uri="{FF2B5EF4-FFF2-40B4-BE49-F238E27FC236}">
                <a16:creationId xmlns:a16="http://schemas.microsoft.com/office/drawing/2014/main" id="{D8F97433-9B51-9B4C-84E8-CE030D8D1942}"/>
              </a:ext>
            </a:extLst>
          </p:cNvPr>
          <p:cNvSpPr/>
          <p:nvPr userDrawn="1"/>
        </p:nvSpPr>
        <p:spPr>
          <a:xfrm rot="18893698">
            <a:off x="4763598" y="-1119135"/>
            <a:ext cx="2240167" cy="2232877"/>
          </a:xfrm>
          <a:prstGeom prst="rtTriangle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52">
            <a:extLst>
              <a:ext uri="{FF2B5EF4-FFF2-40B4-BE49-F238E27FC236}">
                <a16:creationId xmlns:a16="http://schemas.microsoft.com/office/drawing/2014/main" id="{07A5E94D-E428-0640-BA84-89BB76F70CCA}"/>
              </a:ext>
            </a:extLst>
          </p:cNvPr>
          <p:cNvSpPr/>
          <p:nvPr userDrawn="1"/>
        </p:nvSpPr>
        <p:spPr>
          <a:xfrm rot="10800000">
            <a:off x="7632750" y="-3294"/>
            <a:ext cx="1534866" cy="1529871"/>
          </a:xfrm>
          <a:prstGeom prst="rtTriangle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65">
            <a:extLst>
              <a:ext uri="{FF2B5EF4-FFF2-40B4-BE49-F238E27FC236}">
                <a16:creationId xmlns:a16="http://schemas.microsoft.com/office/drawing/2014/main" id="{123AA7D0-CEC7-FF41-9DEC-6C4D7478081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569549" y="8000"/>
            <a:ext cx="3251171" cy="3249792"/>
          </a:xfrm>
          <a:prstGeom prst="diamond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  <a:p>
            <a:r>
              <a:rPr lang="en-US" dirty="0"/>
              <a:t>Double Click to Add Image</a:t>
            </a:r>
          </a:p>
        </p:txBody>
      </p:sp>
      <p:sp>
        <p:nvSpPr>
          <p:cNvPr id="14" name="Picture Placeholder 65">
            <a:extLst>
              <a:ext uri="{FF2B5EF4-FFF2-40B4-BE49-F238E27FC236}">
                <a16:creationId xmlns:a16="http://schemas.microsoft.com/office/drawing/2014/main" id="{5D22ACBE-8531-4748-8D2A-AF66C112639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935557" y="18160"/>
            <a:ext cx="3241325" cy="3239950"/>
          </a:xfrm>
          <a:prstGeom prst="diamond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  <a:p>
            <a:r>
              <a:rPr lang="en-US" dirty="0"/>
              <a:t>Double Click to Add Image</a:t>
            </a:r>
          </a:p>
        </p:txBody>
      </p:sp>
      <p:sp>
        <p:nvSpPr>
          <p:cNvPr id="16" name="Picture Placeholder 65">
            <a:extLst>
              <a:ext uri="{FF2B5EF4-FFF2-40B4-BE49-F238E27FC236}">
                <a16:creationId xmlns:a16="http://schemas.microsoft.com/office/drawing/2014/main" id="{C993F8FD-53A9-7A43-AC00-5940A225472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0662" y="1700237"/>
            <a:ext cx="3241325" cy="3239950"/>
          </a:xfrm>
          <a:prstGeom prst="diamond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  <a:p>
            <a:r>
              <a:rPr lang="en-US" dirty="0"/>
              <a:t>Double Click to Add Image</a:t>
            </a:r>
          </a:p>
        </p:txBody>
      </p:sp>
      <p:sp>
        <p:nvSpPr>
          <p:cNvPr id="17" name="Picture Placeholder 65">
            <a:extLst>
              <a:ext uri="{FF2B5EF4-FFF2-40B4-BE49-F238E27FC236}">
                <a16:creationId xmlns:a16="http://schemas.microsoft.com/office/drawing/2014/main" id="{E0AAE257-C6E7-FB40-893C-31DEA779706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643011" y="1786353"/>
            <a:ext cx="1530508" cy="3059717"/>
          </a:xfrm>
          <a:custGeom>
            <a:avLst/>
            <a:gdLst>
              <a:gd name="connsiteX0" fmla="*/ 0 w 4187018"/>
              <a:gd name="connsiteY0" fmla="*/ 2092621 h 4185242"/>
              <a:gd name="connsiteX1" fmla="*/ 2093509 w 4187018"/>
              <a:gd name="connsiteY1" fmla="*/ 0 h 4185242"/>
              <a:gd name="connsiteX2" fmla="*/ 4187018 w 4187018"/>
              <a:gd name="connsiteY2" fmla="*/ 2092621 h 4185242"/>
              <a:gd name="connsiteX3" fmla="*/ 2093509 w 4187018"/>
              <a:gd name="connsiteY3" fmla="*/ 4185242 h 4185242"/>
              <a:gd name="connsiteX4" fmla="*/ 0 w 4187018"/>
              <a:gd name="connsiteY4" fmla="*/ 2092621 h 4185242"/>
              <a:gd name="connsiteX0" fmla="*/ 0 w 2093509"/>
              <a:gd name="connsiteY0" fmla="*/ 2092621 h 4185242"/>
              <a:gd name="connsiteX1" fmla="*/ 2093509 w 2093509"/>
              <a:gd name="connsiteY1" fmla="*/ 0 h 4185242"/>
              <a:gd name="connsiteX2" fmla="*/ 2092000 w 2093509"/>
              <a:gd name="connsiteY2" fmla="*/ 1988449 h 4185242"/>
              <a:gd name="connsiteX3" fmla="*/ 2093509 w 2093509"/>
              <a:gd name="connsiteY3" fmla="*/ 4185242 h 4185242"/>
              <a:gd name="connsiteX4" fmla="*/ 0 w 2093509"/>
              <a:gd name="connsiteY4" fmla="*/ 2092621 h 4185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509" h="4185242">
                <a:moveTo>
                  <a:pt x="0" y="2092621"/>
                </a:moveTo>
                <a:lnTo>
                  <a:pt x="2093509" y="0"/>
                </a:lnTo>
                <a:lnTo>
                  <a:pt x="2092000" y="1988449"/>
                </a:lnTo>
                <a:lnTo>
                  <a:pt x="2093509" y="4185242"/>
                </a:lnTo>
                <a:lnTo>
                  <a:pt x="0" y="209262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Double Click to Add Image</a:t>
            </a:r>
          </a:p>
        </p:txBody>
      </p:sp>
      <p:sp>
        <p:nvSpPr>
          <p:cNvPr id="22" name="Diamond 21">
            <a:extLst>
              <a:ext uri="{FF2B5EF4-FFF2-40B4-BE49-F238E27FC236}">
                <a16:creationId xmlns:a16="http://schemas.microsoft.com/office/drawing/2014/main" id="{5BD0572D-2ED7-234B-AAA8-2D3390E2B71F}"/>
              </a:ext>
            </a:extLst>
          </p:cNvPr>
          <p:cNvSpPr/>
          <p:nvPr userDrawn="1"/>
        </p:nvSpPr>
        <p:spPr>
          <a:xfrm>
            <a:off x="5950797" y="3363834"/>
            <a:ext cx="3261192" cy="3261192"/>
          </a:xfrm>
          <a:prstGeom prst="diamond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52">
            <a:extLst>
              <a:ext uri="{FF2B5EF4-FFF2-40B4-BE49-F238E27FC236}">
                <a16:creationId xmlns:a16="http://schemas.microsoft.com/office/drawing/2014/main" id="{3E904071-C037-CA42-A14A-6D149E6072A9}"/>
              </a:ext>
            </a:extLst>
          </p:cNvPr>
          <p:cNvSpPr/>
          <p:nvPr userDrawn="1"/>
        </p:nvSpPr>
        <p:spPr>
          <a:xfrm rot="2694992">
            <a:off x="8109298" y="5550223"/>
            <a:ext cx="2240167" cy="2232877"/>
          </a:xfrm>
          <a:prstGeom prst="rtTriangle">
            <a:avLst/>
          </a:prstGeom>
          <a:solidFill>
            <a:srgbClr val="7A6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CE00D13-BEDE-F445-BB31-ED84AED8D6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4459" y="4544176"/>
            <a:ext cx="2021735" cy="86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42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336868-3DEF-7243-9F7E-70DFFF48ABE2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83324A-0B53-D048-8C08-ADED89D2B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336868-3DEF-7243-9F7E-70DFFF48ABE2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83324A-0B53-D048-8C08-ADED89D2B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6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6BF115-ADF8-7840-AFAC-F17AD10BAFE1}"/>
              </a:ext>
            </a:extLst>
          </p:cNvPr>
          <p:cNvSpPr/>
          <p:nvPr userDrawn="1"/>
        </p:nvSpPr>
        <p:spPr>
          <a:xfrm>
            <a:off x="0" y="6577859"/>
            <a:ext cx="9144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B53065-6D50-4642-9083-745FF884320A}"/>
              </a:ext>
            </a:extLst>
          </p:cNvPr>
          <p:cNvSpPr/>
          <p:nvPr userDrawn="1"/>
        </p:nvSpPr>
        <p:spPr>
          <a:xfrm>
            <a:off x="0" y="6493017"/>
            <a:ext cx="9144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7AECFB-00BF-3948-B967-34B0A6035154}"/>
              </a:ext>
            </a:extLst>
          </p:cNvPr>
          <p:cNvSpPr/>
          <p:nvPr userDrawn="1"/>
        </p:nvSpPr>
        <p:spPr>
          <a:xfrm>
            <a:off x="6634479" y="6171271"/>
            <a:ext cx="1723929" cy="694106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60E590-6581-4945-A236-311FDBD3AC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94311" y="6313722"/>
            <a:ext cx="1191716" cy="3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24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6513C88-35FC-1345-85D3-24DD0459E18D}"/>
              </a:ext>
            </a:extLst>
          </p:cNvPr>
          <p:cNvSpPr/>
          <p:nvPr userDrawn="1"/>
        </p:nvSpPr>
        <p:spPr>
          <a:xfrm>
            <a:off x="0" y="6577859"/>
            <a:ext cx="9144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AED541-557B-964F-AEBD-9F65A98C72BF}"/>
              </a:ext>
            </a:extLst>
          </p:cNvPr>
          <p:cNvSpPr/>
          <p:nvPr userDrawn="1"/>
        </p:nvSpPr>
        <p:spPr>
          <a:xfrm>
            <a:off x="0" y="6493017"/>
            <a:ext cx="9144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CC9D20-618C-A745-8A14-1CA564711718}"/>
              </a:ext>
            </a:extLst>
          </p:cNvPr>
          <p:cNvSpPr/>
          <p:nvPr userDrawn="1"/>
        </p:nvSpPr>
        <p:spPr>
          <a:xfrm>
            <a:off x="6634479" y="6171271"/>
            <a:ext cx="1723929" cy="694106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3C7F4D-2409-B94B-8FA9-E1833B4585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94311" y="6313722"/>
            <a:ext cx="1191716" cy="386204"/>
          </a:xfrm>
          <a:prstGeom prst="rect">
            <a:avLst/>
          </a:prstGeom>
        </p:spPr>
      </p:pic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9CEDBE3E-381A-1E45-92B8-8DEA697B1B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490720" y="660400"/>
            <a:ext cx="4653280" cy="480568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9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53AAFB3F-BB3B-5E48-AA73-7CA5BD417A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8277" y="4637"/>
            <a:ext cx="8025865" cy="686461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36 w 10000"/>
              <a:gd name="connsiteY0" fmla="*/ 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36 w 10000"/>
              <a:gd name="connsiteY4" fmla="*/ 7 h 10000"/>
              <a:gd name="connsiteX0" fmla="*/ 0 w 9964"/>
              <a:gd name="connsiteY0" fmla="*/ 7 h 10000"/>
              <a:gd name="connsiteX1" fmla="*/ 9964 w 9964"/>
              <a:gd name="connsiteY1" fmla="*/ 0 h 10000"/>
              <a:gd name="connsiteX2" fmla="*/ 9964 w 9964"/>
              <a:gd name="connsiteY2" fmla="*/ 10000 h 10000"/>
              <a:gd name="connsiteX3" fmla="*/ 6356 w 9964"/>
              <a:gd name="connsiteY3" fmla="*/ 9986 h 10000"/>
              <a:gd name="connsiteX4" fmla="*/ 0 w 9964"/>
              <a:gd name="connsiteY4" fmla="*/ 7 h 10000"/>
              <a:gd name="connsiteX0" fmla="*/ 0 w 10000"/>
              <a:gd name="connsiteY0" fmla="*/ 0 h 9993"/>
              <a:gd name="connsiteX1" fmla="*/ 7620 w 10000"/>
              <a:gd name="connsiteY1" fmla="*/ 8 h 9993"/>
              <a:gd name="connsiteX2" fmla="*/ 10000 w 10000"/>
              <a:gd name="connsiteY2" fmla="*/ 9993 h 9993"/>
              <a:gd name="connsiteX3" fmla="*/ 6379 w 10000"/>
              <a:gd name="connsiteY3" fmla="*/ 9979 h 9993"/>
              <a:gd name="connsiteX4" fmla="*/ 0 w 10000"/>
              <a:gd name="connsiteY4" fmla="*/ 0 h 9993"/>
              <a:gd name="connsiteX0" fmla="*/ 0 w 10000"/>
              <a:gd name="connsiteY0" fmla="*/ 0 h 10000"/>
              <a:gd name="connsiteX1" fmla="*/ 7900 w 10000"/>
              <a:gd name="connsiteY1" fmla="*/ 8 h 10000"/>
              <a:gd name="connsiteX2" fmla="*/ 10000 w 10000"/>
              <a:gd name="connsiteY2" fmla="*/ 10000 h 10000"/>
              <a:gd name="connsiteX3" fmla="*/ 6379 w 10000"/>
              <a:gd name="connsiteY3" fmla="*/ 9986 h 10000"/>
              <a:gd name="connsiteX4" fmla="*/ 0 w 10000"/>
              <a:gd name="connsiteY4" fmla="*/ 0 h 10000"/>
              <a:gd name="connsiteX0" fmla="*/ 0 w 10000"/>
              <a:gd name="connsiteY0" fmla="*/ 0 h 10370"/>
              <a:gd name="connsiteX1" fmla="*/ 7900 w 10000"/>
              <a:gd name="connsiteY1" fmla="*/ 8 h 10370"/>
              <a:gd name="connsiteX2" fmla="*/ 10000 w 10000"/>
              <a:gd name="connsiteY2" fmla="*/ 10000 h 10370"/>
              <a:gd name="connsiteX3" fmla="*/ 6629 w 10000"/>
              <a:gd name="connsiteY3" fmla="*/ 10370 h 10370"/>
              <a:gd name="connsiteX4" fmla="*/ 0 w 10000"/>
              <a:gd name="connsiteY4" fmla="*/ 0 h 10370"/>
              <a:gd name="connsiteX0" fmla="*/ 0 w 7900"/>
              <a:gd name="connsiteY0" fmla="*/ 0 h 10370"/>
              <a:gd name="connsiteX1" fmla="*/ 7900 w 7900"/>
              <a:gd name="connsiteY1" fmla="*/ 8 h 10370"/>
              <a:gd name="connsiteX2" fmla="*/ 7890 w 7900"/>
              <a:gd name="connsiteY2" fmla="*/ 10368 h 10370"/>
              <a:gd name="connsiteX3" fmla="*/ 6629 w 7900"/>
              <a:gd name="connsiteY3" fmla="*/ 10370 h 10370"/>
              <a:gd name="connsiteX4" fmla="*/ 0 w 7900"/>
              <a:gd name="connsiteY4" fmla="*/ 0 h 10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0" h="10370">
                <a:moveTo>
                  <a:pt x="0" y="0"/>
                </a:moveTo>
                <a:lnTo>
                  <a:pt x="7900" y="8"/>
                </a:lnTo>
                <a:cubicBezTo>
                  <a:pt x="7897" y="3461"/>
                  <a:pt x="7893" y="6915"/>
                  <a:pt x="7890" y="10368"/>
                </a:cubicBezTo>
                <a:lnTo>
                  <a:pt x="6629" y="1037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 i="0">
                <a:solidFill>
                  <a:srgbClr val="7A69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EC1B46-F551-354A-9230-EE196FE2B560}"/>
              </a:ext>
            </a:extLst>
          </p:cNvPr>
          <p:cNvSpPr/>
          <p:nvPr userDrawn="1"/>
        </p:nvSpPr>
        <p:spPr>
          <a:xfrm>
            <a:off x="0" y="6577859"/>
            <a:ext cx="9144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EF7447-CF5C-154F-A73D-448C200803A1}"/>
              </a:ext>
            </a:extLst>
          </p:cNvPr>
          <p:cNvSpPr/>
          <p:nvPr userDrawn="1"/>
        </p:nvSpPr>
        <p:spPr>
          <a:xfrm>
            <a:off x="0" y="6493017"/>
            <a:ext cx="9144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81C21A-0C90-A943-9009-46807C317A8B}"/>
              </a:ext>
            </a:extLst>
          </p:cNvPr>
          <p:cNvSpPr/>
          <p:nvPr userDrawn="1"/>
        </p:nvSpPr>
        <p:spPr>
          <a:xfrm>
            <a:off x="6634479" y="6171271"/>
            <a:ext cx="1723929" cy="694106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86A792E-1696-1F41-9435-E50A675EBC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94311" y="6313722"/>
            <a:ext cx="1191716" cy="3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3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336868-3DEF-7243-9F7E-70DFFF48ABE2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83324A-0B53-D048-8C08-ADED89D2B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8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336868-3DEF-7243-9F7E-70DFFF48ABE2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83324A-0B53-D048-8C08-ADED89D2B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7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336868-3DEF-7243-9F7E-70DFFF48ABE2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83324A-0B53-D048-8C08-ADED89D2B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1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336868-3DEF-7243-9F7E-70DFFF48ABE2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83324A-0B53-D048-8C08-ADED89D2B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3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3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7" r:id="rId3"/>
    <p:sldLayoutId id="2147483662" r:id="rId4"/>
    <p:sldLayoutId id="2147483664" r:id="rId5"/>
    <p:sldLayoutId id="2147483663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D9AD6A45-5F5E-F247-B4C6-952F6D3B014F}"/>
              </a:ext>
            </a:extLst>
          </p:cNvPr>
          <p:cNvSpPr txBox="1"/>
          <p:nvPr/>
        </p:nvSpPr>
        <p:spPr>
          <a:xfrm>
            <a:off x="398401" y="4894080"/>
            <a:ext cx="5037199" cy="54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dirty="0">
                <a:solidFill>
                  <a:srgbClr val="7A6855"/>
                </a:solidFill>
                <a:latin typeface="Arial Black" panose="020B0A04020102020204" pitchFamily="34" charset="0"/>
                <a:cs typeface="Arial"/>
              </a:rPr>
              <a:t>Headline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E2C82F-DADE-704B-9E04-BF34ECDF31CB}"/>
              </a:ext>
            </a:extLst>
          </p:cNvPr>
          <p:cNvSpPr txBox="1"/>
          <p:nvPr/>
        </p:nvSpPr>
        <p:spPr>
          <a:xfrm>
            <a:off x="398401" y="5364429"/>
            <a:ext cx="382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C79993-6138-C24B-8995-F4C3FCB4E429}"/>
              </a:ext>
            </a:extLst>
          </p:cNvPr>
          <p:cNvSpPr txBox="1"/>
          <p:nvPr/>
        </p:nvSpPr>
        <p:spPr>
          <a:xfrm>
            <a:off x="357761" y="6107708"/>
            <a:ext cx="2360677" cy="357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 err="1">
                <a:solidFill>
                  <a:srgbClr val="9F90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xx.</a:t>
            </a:r>
            <a:r>
              <a:rPr lang="en-US" sz="2000" b="1" err="1">
                <a:solidFill>
                  <a:srgbClr val="9F90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xx</a:t>
            </a:r>
            <a:r>
              <a:rPr lang="en-US" sz="2000" b="1">
                <a:solidFill>
                  <a:srgbClr val="9F90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.xx</a:t>
            </a:r>
            <a:endParaRPr lang="en-US" sz="2000" b="1" dirty="0">
              <a:solidFill>
                <a:srgbClr val="9F908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5156CF98-F729-6943-BDD7-9080FD4287D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6E8FDCC3-D7E5-5848-A44B-CC4DCCF754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8A51B263-9CEF-2745-A2CD-F354DD11D21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1D434ADA-D67D-1B4B-A778-D07FE56D8B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</p:spTree>
    <p:extLst>
      <p:ext uri="{BB962C8B-B14F-4D97-AF65-F5344CB8AC3E}">
        <p14:creationId xmlns:p14="http://schemas.microsoft.com/office/powerpoint/2010/main" val="268505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2401C-A840-C448-9347-387F360B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ABD46-F817-AE47-BC8E-5F00539EEF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273CC-FC57-EE44-B49B-0791C29325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6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33A7F25-232F-C44B-BB35-41BF773E17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CA6632-2405-AC49-A0D1-049AD240BC8A}"/>
              </a:ext>
            </a:extLst>
          </p:cNvPr>
          <p:cNvSpPr txBox="1"/>
          <p:nvPr/>
        </p:nvSpPr>
        <p:spPr>
          <a:xfrm>
            <a:off x="297358" y="5170287"/>
            <a:ext cx="5982861" cy="533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dirty="0">
                <a:solidFill>
                  <a:srgbClr val="7A6855"/>
                </a:solidFill>
                <a:latin typeface="Arial Black" panose="020B0A04020102020204" pitchFamily="34" charset="0"/>
                <a:cs typeface="Arial"/>
              </a:rPr>
              <a:t>New Section Header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E1BB16-1EE0-C84A-A13C-AF23E21D6CD9}"/>
              </a:ext>
            </a:extLst>
          </p:cNvPr>
          <p:cNvSpPr txBox="1"/>
          <p:nvPr/>
        </p:nvSpPr>
        <p:spPr>
          <a:xfrm>
            <a:off x="315589" y="5648598"/>
            <a:ext cx="4247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</a:t>
            </a:r>
            <a:r>
              <a:rPr lang="en-US" sz="30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Here</a:t>
            </a:r>
          </a:p>
        </p:txBody>
      </p:sp>
    </p:spTree>
    <p:extLst>
      <p:ext uri="{BB962C8B-B14F-4D97-AF65-F5344CB8AC3E}">
        <p14:creationId xmlns:p14="http://schemas.microsoft.com/office/powerpoint/2010/main" val="123271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5CFD9-FDB8-C648-91BF-A88DFDC41E8A}"/>
              </a:ext>
            </a:extLst>
          </p:cNvPr>
          <p:cNvSpPr txBox="1">
            <a:spLocks/>
          </p:cNvSpPr>
          <p:nvPr/>
        </p:nvSpPr>
        <p:spPr>
          <a:xfrm>
            <a:off x="497840" y="500427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b="1" dirty="0">
                <a:solidFill>
                  <a:srgbClr val="7A6855"/>
                </a:solidFill>
                <a:latin typeface="Arial Bold"/>
                <a:cs typeface="Arial Bold"/>
              </a:rPr>
              <a:t>Headline: </a:t>
            </a:r>
            <a:r>
              <a:rPr lang="en-US" sz="3700" dirty="0">
                <a:solidFill>
                  <a:srgbClr val="7A6855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6B3801-3772-4349-B3C5-03E9CE75CAD8}"/>
              </a:ext>
            </a:extLst>
          </p:cNvPr>
          <p:cNvSpPr txBox="1"/>
          <p:nvPr/>
        </p:nvSpPr>
        <p:spPr>
          <a:xfrm>
            <a:off x="522353" y="1046183"/>
            <a:ext cx="82457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9FCAC6-4A27-A84C-A3D2-3D6A259F4D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544085"/>
              </p:ext>
            </p:extLst>
          </p:nvPr>
        </p:nvGraphicFramePr>
        <p:xfrm>
          <a:off x="152400" y="2001946"/>
          <a:ext cx="2966720" cy="2239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D922593-FE97-5A40-8216-CD0412F4AE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109336"/>
              </p:ext>
            </p:extLst>
          </p:nvPr>
        </p:nvGraphicFramePr>
        <p:xfrm>
          <a:off x="2860272" y="2001946"/>
          <a:ext cx="2951262" cy="222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4685A3D7-06B3-B849-B359-0A7174FD25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528239"/>
              </p:ext>
            </p:extLst>
          </p:nvPr>
        </p:nvGraphicFramePr>
        <p:xfrm>
          <a:off x="5562860" y="2001946"/>
          <a:ext cx="2956546" cy="223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0BFA032-CED6-9B4D-8A7C-AE4E28648224}"/>
              </a:ext>
            </a:extLst>
          </p:cNvPr>
          <p:cNvSpPr txBox="1">
            <a:spLocks/>
          </p:cNvSpPr>
          <p:nvPr/>
        </p:nvSpPr>
        <p:spPr>
          <a:xfrm>
            <a:off x="497840" y="4952585"/>
            <a:ext cx="8270240" cy="8182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Lorem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ipsum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dolor sit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amet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consectetur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adipiscing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elit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Mauris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vehicula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dui in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neque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dignissim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, in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aliquet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nisl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a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ut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magna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vulputate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feugiat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Quisque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placerat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. Integer a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arcu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vel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ante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bibendum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scelerisque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. Class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aptent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taciti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sociosqu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ad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litora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torquent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per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conubia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nostra, per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inceptos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himenaeos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. Integer ante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eros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ultrices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id,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fringilla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dolor.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nec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lectus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"/>
                <a:cs typeface="Arial"/>
              </a:rPr>
              <a:t>tellus</a:t>
            </a:r>
            <a:r>
              <a:rPr lang="en-US" sz="13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endParaRPr lang="en-US" sz="13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917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59439FE-9731-0048-B03B-3F56E6506A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D087CF-CEBA-C647-ABBF-96A2C1284035}"/>
              </a:ext>
            </a:extLst>
          </p:cNvPr>
          <p:cNvSpPr txBox="1">
            <a:spLocks/>
          </p:cNvSpPr>
          <p:nvPr/>
        </p:nvSpPr>
        <p:spPr>
          <a:xfrm>
            <a:off x="295696" y="679568"/>
            <a:ext cx="8229600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A6855"/>
                </a:solidFill>
                <a:latin typeface="Arial Bold"/>
                <a:cs typeface="Arial Bold"/>
              </a:rPr>
              <a:t>Headline: </a:t>
            </a:r>
            <a:r>
              <a:rPr lang="en-US" sz="3400" dirty="0">
                <a:solidFill>
                  <a:srgbClr val="7A6855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40C8CB-6E10-864B-8560-3FDB95C9A645}"/>
              </a:ext>
            </a:extLst>
          </p:cNvPr>
          <p:cNvSpPr txBox="1"/>
          <p:nvPr/>
        </p:nvSpPr>
        <p:spPr>
          <a:xfrm>
            <a:off x="295696" y="1184700"/>
            <a:ext cx="3361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64579-78D9-3443-B3BA-60DD7462460E}"/>
              </a:ext>
            </a:extLst>
          </p:cNvPr>
          <p:cNvSpPr txBox="1">
            <a:spLocks/>
          </p:cNvSpPr>
          <p:nvPr/>
        </p:nvSpPr>
        <p:spPr>
          <a:xfrm>
            <a:off x="290616" y="1841479"/>
            <a:ext cx="3869904" cy="29150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Lorem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ipsum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dolor sit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amet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consectetur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adipiscing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elit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Mauris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vehicula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dui in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neque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dignissim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, in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aliquet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nisl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a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ut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magna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vulputate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feugiat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Quisque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placerat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Integer a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arcu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vel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ante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bibendum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scelerisque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Class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aptent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taciti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sociosqu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ad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litora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torquent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per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conubia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nostra, per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inceptos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himenaeos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Integer ante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eros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ultrices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id,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fringilla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dolor.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nec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lectus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tellus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endParaRPr lang="en-US" sz="15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040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81436-C256-1942-B2CF-963516A7EC47}"/>
              </a:ext>
            </a:extLst>
          </p:cNvPr>
          <p:cNvSpPr txBox="1">
            <a:spLocks/>
          </p:cNvSpPr>
          <p:nvPr/>
        </p:nvSpPr>
        <p:spPr>
          <a:xfrm>
            <a:off x="375078" y="669408"/>
            <a:ext cx="8229600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A6855"/>
                </a:solidFill>
                <a:latin typeface="Arial Bold"/>
                <a:cs typeface="Arial Bold"/>
              </a:rPr>
              <a:t>Headline: </a:t>
            </a:r>
            <a:r>
              <a:rPr lang="en-US" sz="3400" dirty="0">
                <a:solidFill>
                  <a:srgbClr val="7A6855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78D0FF-37DB-3443-8C13-08A0856965D8}"/>
              </a:ext>
            </a:extLst>
          </p:cNvPr>
          <p:cNvSpPr txBox="1"/>
          <p:nvPr/>
        </p:nvSpPr>
        <p:spPr>
          <a:xfrm>
            <a:off x="375078" y="1174540"/>
            <a:ext cx="3361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AC41DA67-FAB1-D14E-800D-60FEF0A8A7D6}"/>
              </a:ext>
            </a:extLst>
          </p:cNvPr>
          <p:cNvSpPr txBox="1">
            <a:spLocks/>
          </p:cNvSpPr>
          <p:nvPr/>
        </p:nvSpPr>
        <p:spPr>
          <a:xfrm>
            <a:off x="375078" y="2089942"/>
            <a:ext cx="3414602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amet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consectetur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adipiscing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elit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Mauris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vehicula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dui in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neque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dignissim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in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aliquet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nisl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ut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magna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vulputate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feugiat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Quisque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libero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placerat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Integer 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arcu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vel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ante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bibendum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scelerisque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Class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aptent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taciti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sociosqu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ad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litora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torquent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per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conubia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nostra, per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inceptos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himenaeos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Integer ante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ultrices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libero id,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fringilla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dolor.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nec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lectus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300" dirty="0">
              <a:latin typeface="Arial Regular"/>
              <a:cs typeface="Arial Regular"/>
            </a:endParaRP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9B98267B-16B7-A446-A899-8A0F7CE8CCE7}"/>
              </a:ext>
            </a:extLst>
          </p:cNvPr>
          <p:cNvSpPr txBox="1">
            <a:spLocks/>
          </p:cNvSpPr>
          <p:nvPr/>
        </p:nvSpPr>
        <p:spPr>
          <a:xfrm>
            <a:off x="4195238" y="2089942"/>
            <a:ext cx="3414602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amet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consectetur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adipiscing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elit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Mauris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vehicula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dui in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neque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dignissim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in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aliquet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nisl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ut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magna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vulputate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feugiat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Quisque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libero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placerat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Integer 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arcu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vel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ante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bibendum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scelerisque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Class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aptent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taciti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sociosqu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ad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litora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torquent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per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conubia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nostra, per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inceptos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himenaeos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Integer ante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ultrices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libero id,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fringilla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dolor.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nec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lectus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300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6463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A740851-DCDC-A249-A332-32BAEEB1FC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6349867"/>
              </p:ext>
            </p:extLst>
          </p:nvPr>
        </p:nvGraphicFramePr>
        <p:xfrm>
          <a:off x="511653" y="1770691"/>
          <a:ext cx="7758587" cy="411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1D2F440A-02C5-9548-B031-3B2963A5D6D9}"/>
              </a:ext>
            </a:extLst>
          </p:cNvPr>
          <p:cNvSpPr txBox="1">
            <a:spLocks/>
          </p:cNvSpPr>
          <p:nvPr/>
        </p:nvSpPr>
        <p:spPr>
          <a:xfrm>
            <a:off x="547798" y="506848"/>
            <a:ext cx="8229600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A6855"/>
                </a:solidFill>
                <a:latin typeface="Arial Bold"/>
                <a:cs typeface="Arial Bold"/>
              </a:rPr>
              <a:t>Headline: </a:t>
            </a:r>
            <a:r>
              <a:rPr lang="en-US" sz="3400" dirty="0">
                <a:solidFill>
                  <a:srgbClr val="7A6855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C22675-906F-5F44-9BF2-D908E92F75FF}"/>
              </a:ext>
            </a:extLst>
          </p:cNvPr>
          <p:cNvSpPr txBox="1"/>
          <p:nvPr/>
        </p:nvSpPr>
        <p:spPr>
          <a:xfrm>
            <a:off x="547798" y="1011980"/>
            <a:ext cx="3361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17257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364</Words>
  <Application>Microsoft Macintosh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Bold</vt:lpstr>
      <vt:lpstr>Arial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2018-10-30T16:47:32Z</dcterms:created>
  <dcterms:modified xsi:type="dcterms:W3CDTF">2018-11-16T20:20:18Z</dcterms:modified>
</cp:coreProperties>
</file>