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0" r:id="rId4"/>
  </p:sldMasterIdLst>
  <p:notesMasterIdLst>
    <p:notesMasterId r:id="rId12"/>
  </p:notesMasterIdLst>
  <p:sldIdLst>
    <p:sldId id="271" r:id="rId5"/>
    <p:sldId id="265" r:id="rId6"/>
    <p:sldId id="272" r:id="rId7"/>
    <p:sldId id="263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C1D"/>
    <a:srgbClr val="7A6855"/>
    <a:srgbClr val="FFB500"/>
    <a:srgbClr val="9F9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2"/>
    <p:restoredTop sz="94595"/>
  </p:normalViewPr>
  <p:slideViewPr>
    <p:cSldViewPr snapToGrid="0" snapToObjects="1">
      <p:cViewPr>
        <p:scale>
          <a:sx n="180" d="100"/>
          <a:sy n="180" d="100"/>
        </p:scale>
        <p:origin x="336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1-4644-B50B-2F1F4EB8F7FF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1-4644-B50B-2F1F4EB8F7FF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11-4644-B50B-2F1F4EB8F7FF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11-4644-B50B-2F1F4EB8F7FF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11-4644-B50B-2F1F4EB8F7FF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11-4644-B50B-2F1F4EB8F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F2F5F-F843-9845-B9BD-30BA31267189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DA23C-8D76-1C44-AB06-3A051E827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07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DA23C-8D76-1C44-AB06-3A051E827B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0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E034C2-3BCF-964D-B325-1B1588A709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0147" y="5787744"/>
            <a:ext cx="1952064" cy="831435"/>
          </a:xfrm>
          <a:prstGeom prst="rect">
            <a:avLst/>
          </a:prstGeom>
        </p:spPr>
      </p:pic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8B284011-740B-F941-B28B-358100D012E8}"/>
              </a:ext>
            </a:extLst>
          </p:cNvPr>
          <p:cNvSpPr/>
          <p:nvPr userDrawn="1"/>
        </p:nvSpPr>
        <p:spPr>
          <a:xfrm>
            <a:off x="0" y="0"/>
            <a:ext cx="7641771" cy="6858000"/>
          </a:xfrm>
          <a:custGeom>
            <a:avLst/>
            <a:gdLst>
              <a:gd name="connsiteX0" fmla="*/ 0 w 5956663"/>
              <a:gd name="connsiteY0" fmla="*/ 0 h 6858000"/>
              <a:gd name="connsiteX1" fmla="*/ 4963866 w 5956663"/>
              <a:gd name="connsiteY1" fmla="*/ 0 h 6858000"/>
              <a:gd name="connsiteX2" fmla="*/ 5956663 w 5956663"/>
              <a:gd name="connsiteY2" fmla="*/ 992797 h 6858000"/>
              <a:gd name="connsiteX3" fmla="*/ 5956663 w 5956663"/>
              <a:gd name="connsiteY3" fmla="*/ 6858000 h 6858000"/>
              <a:gd name="connsiteX4" fmla="*/ 0 w 5956663"/>
              <a:gd name="connsiteY4" fmla="*/ 6858000 h 6858000"/>
              <a:gd name="connsiteX5" fmla="*/ 0 w 5956663"/>
              <a:gd name="connsiteY5" fmla="*/ 0 h 6858000"/>
              <a:gd name="connsiteX0" fmla="*/ 0 w 7641771"/>
              <a:gd name="connsiteY0" fmla="*/ 0 h 6858000"/>
              <a:gd name="connsiteX1" fmla="*/ 4963866 w 7641771"/>
              <a:gd name="connsiteY1" fmla="*/ 0 h 6858000"/>
              <a:gd name="connsiteX2" fmla="*/ 7641771 w 7641771"/>
              <a:gd name="connsiteY2" fmla="*/ 20 h 6858000"/>
              <a:gd name="connsiteX3" fmla="*/ 5956663 w 7641771"/>
              <a:gd name="connsiteY3" fmla="*/ 6858000 h 6858000"/>
              <a:gd name="connsiteX4" fmla="*/ 0 w 7641771"/>
              <a:gd name="connsiteY4" fmla="*/ 6858000 h 6858000"/>
              <a:gd name="connsiteX5" fmla="*/ 0 w 764177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41771" h="6858000">
                <a:moveTo>
                  <a:pt x="0" y="0"/>
                </a:moveTo>
                <a:lnTo>
                  <a:pt x="4963866" y="0"/>
                </a:lnTo>
                <a:lnTo>
                  <a:pt x="7641771" y="20"/>
                </a:lnTo>
                <a:lnTo>
                  <a:pt x="5956663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5A3AA9B-7844-8C49-AEAD-F0D3A1A684A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60983" y="-19815"/>
            <a:ext cx="6131017" cy="6891103"/>
          </a:xfrm>
          <a:custGeom>
            <a:avLst/>
            <a:gdLst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41850 w 4641850"/>
              <a:gd name="connsiteY2" fmla="*/ 773657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28787 w 4641850"/>
              <a:gd name="connsiteY2" fmla="*/ 29074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1698172 w 6340022"/>
              <a:gd name="connsiteY0" fmla="*/ 0 h 6861175"/>
              <a:gd name="connsiteX1" fmla="*/ 5566365 w 6340022"/>
              <a:gd name="connsiteY1" fmla="*/ 0 h 6861175"/>
              <a:gd name="connsiteX2" fmla="*/ 6326959 w 6340022"/>
              <a:gd name="connsiteY2" fmla="*/ 29074 h 6861175"/>
              <a:gd name="connsiteX3" fmla="*/ 6340022 w 6340022"/>
              <a:gd name="connsiteY3" fmla="*/ 6861175 h 6861175"/>
              <a:gd name="connsiteX4" fmla="*/ 0 w 6340022"/>
              <a:gd name="connsiteY4" fmla="*/ 6835049 h 6861175"/>
              <a:gd name="connsiteX5" fmla="*/ 1698172 w 6340022"/>
              <a:gd name="connsiteY5" fmla="*/ 0 h 6861175"/>
              <a:gd name="connsiteX0" fmla="*/ 1698172 w 6341278"/>
              <a:gd name="connsiteY0" fmla="*/ 0 h 6861175"/>
              <a:gd name="connsiteX1" fmla="*/ 5566365 w 6341278"/>
              <a:gd name="connsiteY1" fmla="*/ 0 h 6861175"/>
              <a:gd name="connsiteX2" fmla="*/ 6340022 w 6341278"/>
              <a:gd name="connsiteY2" fmla="*/ 16011 h 6861175"/>
              <a:gd name="connsiteX3" fmla="*/ 6340022 w 6341278"/>
              <a:gd name="connsiteY3" fmla="*/ 6861175 h 6861175"/>
              <a:gd name="connsiteX4" fmla="*/ 0 w 6341278"/>
              <a:gd name="connsiteY4" fmla="*/ 6835049 h 6861175"/>
              <a:gd name="connsiteX5" fmla="*/ 1698172 w 6341278"/>
              <a:gd name="connsiteY5" fmla="*/ 0 h 6861175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5634627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6117953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118111"/>
              <a:gd name="connsiteY0" fmla="*/ 10115 h 6871290"/>
              <a:gd name="connsiteX1" fmla="*/ 5566365 w 6118111"/>
              <a:gd name="connsiteY1" fmla="*/ 10115 h 6871290"/>
              <a:gd name="connsiteX2" fmla="*/ 6117953 w 6118111"/>
              <a:gd name="connsiteY2" fmla="*/ 0 h 6871290"/>
              <a:gd name="connsiteX3" fmla="*/ 6039577 w 6118111"/>
              <a:gd name="connsiteY3" fmla="*/ 6871290 h 6871290"/>
              <a:gd name="connsiteX4" fmla="*/ 0 w 6118111"/>
              <a:gd name="connsiteY4" fmla="*/ 6845164 h 6871290"/>
              <a:gd name="connsiteX5" fmla="*/ 1698172 w 6118111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66429 h 6871290"/>
              <a:gd name="connsiteX5" fmla="*/ 1698172 w 6131017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66429 h 6871290"/>
              <a:gd name="connsiteX5" fmla="*/ 1698172 w 6131017"/>
              <a:gd name="connsiteY5" fmla="*/ 10115 h 6871290"/>
              <a:gd name="connsiteX0" fmla="*/ 1698172 w 6131017"/>
              <a:gd name="connsiteY0" fmla="*/ 14177 h 6875352"/>
              <a:gd name="connsiteX1" fmla="*/ 5559276 w 6131017"/>
              <a:gd name="connsiteY1" fmla="*/ 0 h 6875352"/>
              <a:gd name="connsiteX2" fmla="*/ 6117953 w 6131017"/>
              <a:gd name="connsiteY2" fmla="*/ 4062 h 6875352"/>
              <a:gd name="connsiteX3" fmla="*/ 6131017 w 6131017"/>
              <a:gd name="connsiteY3" fmla="*/ 6875352 h 6875352"/>
              <a:gd name="connsiteX4" fmla="*/ 0 w 6131017"/>
              <a:gd name="connsiteY4" fmla="*/ 6870491 h 6875352"/>
              <a:gd name="connsiteX5" fmla="*/ 1698172 w 6131017"/>
              <a:gd name="connsiteY5" fmla="*/ 14177 h 6875352"/>
              <a:gd name="connsiteX0" fmla="*/ 1698172 w 6131017"/>
              <a:gd name="connsiteY0" fmla="*/ 14177 h 6875352"/>
              <a:gd name="connsiteX1" fmla="*/ 5559276 w 6131017"/>
              <a:gd name="connsiteY1" fmla="*/ 0 h 6875352"/>
              <a:gd name="connsiteX2" fmla="*/ 6117953 w 6131017"/>
              <a:gd name="connsiteY2" fmla="*/ 4062 h 6875352"/>
              <a:gd name="connsiteX3" fmla="*/ 6131017 w 6131017"/>
              <a:gd name="connsiteY3" fmla="*/ 6875352 h 6875352"/>
              <a:gd name="connsiteX4" fmla="*/ 0 w 6131017"/>
              <a:gd name="connsiteY4" fmla="*/ 6870491 h 6875352"/>
              <a:gd name="connsiteX5" fmla="*/ 1698172 w 6131017"/>
              <a:gd name="connsiteY5" fmla="*/ 14177 h 6875352"/>
              <a:gd name="connsiteX0" fmla="*/ 1698172 w 6131017"/>
              <a:gd name="connsiteY0" fmla="*/ 14177 h 6875352"/>
              <a:gd name="connsiteX1" fmla="*/ 5559276 w 6131017"/>
              <a:gd name="connsiteY1" fmla="*/ 0 h 6875352"/>
              <a:gd name="connsiteX2" fmla="*/ 6125041 w 6131017"/>
              <a:gd name="connsiteY2" fmla="*/ 4062 h 6875352"/>
              <a:gd name="connsiteX3" fmla="*/ 6131017 w 6131017"/>
              <a:gd name="connsiteY3" fmla="*/ 6875352 h 6875352"/>
              <a:gd name="connsiteX4" fmla="*/ 0 w 6131017"/>
              <a:gd name="connsiteY4" fmla="*/ 6870491 h 6875352"/>
              <a:gd name="connsiteX5" fmla="*/ 1698172 w 6131017"/>
              <a:gd name="connsiteY5" fmla="*/ 14177 h 6875352"/>
              <a:gd name="connsiteX0" fmla="*/ 1698172 w 6131017"/>
              <a:gd name="connsiteY0" fmla="*/ 14177 h 6875352"/>
              <a:gd name="connsiteX1" fmla="*/ 5559276 w 6131017"/>
              <a:gd name="connsiteY1" fmla="*/ 0 h 6875352"/>
              <a:gd name="connsiteX2" fmla="*/ 6125041 w 6131017"/>
              <a:gd name="connsiteY2" fmla="*/ 4062 h 6875352"/>
              <a:gd name="connsiteX3" fmla="*/ 6131017 w 6131017"/>
              <a:gd name="connsiteY3" fmla="*/ 6875352 h 6875352"/>
              <a:gd name="connsiteX4" fmla="*/ 0 w 6131017"/>
              <a:gd name="connsiteY4" fmla="*/ 6870491 h 6875352"/>
              <a:gd name="connsiteX5" fmla="*/ 1698172 w 6131017"/>
              <a:gd name="connsiteY5" fmla="*/ 14177 h 6875352"/>
              <a:gd name="connsiteX0" fmla="*/ 1698172 w 6131017"/>
              <a:gd name="connsiteY0" fmla="*/ 10115 h 6871290"/>
              <a:gd name="connsiteX1" fmla="*/ 5566364 w 6131017"/>
              <a:gd name="connsiteY1" fmla="*/ 3026 h 6871290"/>
              <a:gd name="connsiteX2" fmla="*/ 6125041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66429 h 6871290"/>
              <a:gd name="connsiteX5" fmla="*/ 1698172 w 6131017"/>
              <a:gd name="connsiteY5" fmla="*/ 10115 h 6871290"/>
              <a:gd name="connsiteX0" fmla="*/ 1698172 w 6131017"/>
              <a:gd name="connsiteY0" fmla="*/ 10115 h 6871290"/>
              <a:gd name="connsiteX1" fmla="*/ 5566364 w 6131017"/>
              <a:gd name="connsiteY1" fmla="*/ 3026 h 6871290"/>
              <a:gd name="connsiteX2" fmla="*/ 6125041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66429 h 6871290"/>
              <a:gd name="connsiteX5" fmla="*/ 1698172 w 6131017"/>
              <a:gd name="connsiteY5" fmla="*/ 10115 h 6871290"/>
              <a:gd name="connsiteX0" fmla="*/ 1698172 w 6131017"/>
              <a:gd name="connsiteY0" fmla="*/ 0 h 6875351"/>
              <a:gd name="connsiteX1" fmla="*/ 5566364 w 6131017"/>
              <a:gd name="connsiteY1" fmla="*/ 7087 h 6875351"/>
              <a:gd name="connsiteX2" fmla="*/ 6125041 w 6131017"/>
              <a:gd name="connsiteY2" fmla="*/ 4061 h 6875351"/>
              <a:gd name="connsiteX3" fmla="*/ 6131017 w 6131017"/>
              <a:gd name="connsiteY3" fmla="*/ 6875351 h 6875351"/>
              <a:gd name="connsiteX4" fmla="*/ 0 w 6131017"/>
              <a:gd name="connsiteY4" fmla="*/ 6870490 h 6875351"/>
              <a:gd name="connsiteX5" fmla="*/ 1698172 w 6131017"/>
              <a:gd name="connsiteY5" fmla="*/ 0 h 6875351"/>
              <a:gd name="connsiteX0" fmla="*/ 1698172 w 6131017"/>
              <a:gd name="connsiteY0" fmla="*/ 7275 h 6882626"/>
              <a:gd name="connsiteX1" fmla="*/ 5566364 w 6131017"/>
              <a:gd name="connsiteY1" fmla="*/ 14362 h 6882626"/>
              <a:gd name="connsiteX2" fmla="*/ 6125041 w 6131017"/>
              <a:gd name="connsiteY2" fmla="*/ 11336 h 6882626"/>
              <a:gd name="connsiteX3" fmla="*/ 6131017 w 6131017"/>
              <a:gd name="connsiteY3" fmla="*/ 6882626 h 6882626"/>
              <a:gd name="connsiteX4" fmla="*/ 0 w 6131017"/>
              <a:gd name="connsiteY4" fmla="*/ 6877765 h 6882626"/>
              <a:gd name="connsiteX5" fmla="*/ 1698172 w 6131017"/>
              <a:gd name="connsiteY5" fmla="*/ 7275 h 6882626"/>
              <a:gd name="connsiteX0" fmla="*/ 1698172 w 6131017"/>
              <a:gd name="connsiteY0" fmla="*/ 15752 h 6891103"/>
              <a:gd name="connsiteX1" fmla="*/ 5566364 w 6131017"/>
              <a:gd name="connsiteY1" fmla="*/ 1574 h 6891103"/>
              <a:gd name="connsiteX2" fmla="*/ 6125041 w 6131017"/>
              <a:gd name="connsiteY2" fmla="*/ 19813 h 6891103"/>
              <a:gd name="connsiteX3" fmla="*/ 6131017 w 6131017"/>
              <a:gd name="connsiteY3" fmla="*/ 6891103 h 6891103"/>
              <a:gd name="connsiteX4" fmla="*/ 0 w 6131017"/>
              <a:gd name="connsiteY4" fmla="*/ 6886242 h 6891103"/>
              <a:gd name="connsiteX5" fmla="*/ 1698172 w 6131017"/>
              <a:gd name="connsiteY5" fmla="*/ 15752 h 6891103"/>
              <a:gd name="connsiteX0" fmla="*/ 1698172 w 6131017"/>
              <a:gd name="connsiteY0" fmla="*/ 15752 h 6891103"/>
              <a:gd name="connsiteX1" fmla="*/ 5566364 w 6131017"/>
              <a:gd name="connsiteY1" fmla="*/ 1574 h 6891103"/>
              <a:gd name="connsiteX2" fmla="*/ 6125041 w 6131017"/>
              <a:gd name="connsiteY2" fmla="*/ 5636 h 6891103"/>
              <a:gd name="connsiteX3" fmla="*/ 6131017 w 6131017"/>
              <a:gd name="connsiteY3" fmla="*/ 6891103 h 6891103"/>
              <a:gd name="connsiteX4" fmla="*/ 0 w 6131017"/>
              <a:gd name="connsiteY4" fmla="*/ 6886242 h 6891103"/>
              <a:gd name="connsiteX5" fmla="*/ 1698172 w 6131017"/>
              <a:gd name="connsiteY5" fmla="*/ 15752 h 6891103"/>
              <a:gd name="connsiteX0" fmla="*/ 1698172 w 6131017"/>
              <a:gd name="connsiteY0" fmla="*/ 15752 h 6891103"/>
              <a:gd name="connsiteX1" fmla="*/ 5566364 w 6131017"/>
              <a:gd name="connsiteY1" fmla="*/ 1574 h 6891103"/>
              <a:gd name="connsiteX2" fmla="*/ 6125041 w 6131017"/>
              <a:gd name="connsiteY2" fmla="*/ 5636 h 6891103"/>
              <a:gd name="connsiteX3" fmla="*/ 6131017 w 6131017"/>
              <a:gd name="connsiteY3" fmla="*/ 6891103 h 6891103"/>
              <a:gd name="connsiteX4" fmla="*/ 0 w 6131017"/>
              <a:gd name="connsiteY4" fmla="*/ 6886242 h 6891103"/>
              <a:gd name="connsiteX5" fmla="*/ 1698172 w 6131017"/>
              <a:gd name="connsiteY5" fmla="*/ 15752 h 689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1017" h="6891103">
                <a:moveTo>
                  <a:pt x="1698172" y="15752"/>
                </a:moveTo>
                <a:cubicBezTo>
                  <a:pt x="2987569" y="-3151"/>
                  <a:pt x="4276967" y="-788"/>
                  <a:pt x="5566364" y="1574"/>
                </a:cubicBezTo>
                <a:lnTo>
                  <a:pt x="6125041" y="5636"/>
                </a:lnTo>
                <a:cubicBezTo>
                  <a:pt x="6129395" y="2283003"/>
                  <a:pt x="6126663" y="4613736"/>
                  <a:pt x="6131017" y="6891103"/>
                </a:cubicBezTo>
                <a:lnTo>
                  <a:pt x="0" y="6886242"/>
                </a:lnTo>
                <a:lnTo>
                  <a:pt x="1698172" y="1575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  <a:p>
            <a:r>
              <a:rPr lang="en-US" dirty="0"/>
              <a:t>Click to add</a:t>
            </a:r>
          </a:p>
          <a:p>
            <a:r>
              <a:rPr lang="en-US" dirty="0"/>
              <a:t>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700327F-5B36-A64F-BE16-C359CD3E5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147" y="5912795"/>
            <a:ext cx="1682215" cy="71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7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2353-4EEA-054C-B0C0-A143BEB3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A8E9E-C55A-0149-B451-86693DC65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C2EE-C87F-F540-9B44-92539679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F62D-3744-7C44-81C2-E800D36B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72D66-FF01-DC44-89BB-D285F895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87158-F737-6841-8FEC-BA1EE450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7C19D-C909-F941-A2A0-E7EFDF70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BCAD2-A2DB-4947-9F93-F3735325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33119-D33C-7E4F-A1E1-2386835F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8ECC9-6319-5F48-BF09-3BFEC84F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20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34F5-8D7F-7840-B993-B75BBA38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A4C17-383F-7A48-97A6-EA2E0843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BFECC-C13D-6C42-890B-43778459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FCE91-238B-D04F-BEB0-71A7750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6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2011E-2363-8E40-81D3-A6AF4A32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83B70-3EB8-B64D-9C76-D80CAAC7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BD3-68AF-4F45-892A-A531E52F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1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0C18-2FAA-8A42-934A-75022BD1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68283-EA5B-A941-89F1-1B2BE894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EEC26-B680-A94D-A764-DBEC070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B521-3ACA-FA43-B533-FD6ECF47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FBC09-C45E-D143-A571-C5758BB2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8FE4D-D4F3-4C43-BC6B-3FCED4AD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73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D8C2-A788-984A-AC60-2F64F55A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E6F74-0D82-E24B-A073-6B31627F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14A7-6FAF-344D-A4BA-1D5C1324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F2AC-85CC-3747-98DD-3C48D4BC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339D1-B4DB-4347-9F0D-3B3E540E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E974C-CE03-1E43-8F39-7E68FF0B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7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2353-4EEA-054C-B0C0-A143BEB3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A8E9E-C55A-0149-B451-86693DC65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C2EE-C87F-F540-9B44-92539679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F62D-3744-7C44-81C2-E800D36B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72D66-FF01-DC44-89BB-D285F895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62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87158-F737-6841-8FEC-BA1EE450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7C19D-C909-F941-A2A0-E7EFDF70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BCAD2-A2DB-4947-9F93-F3735325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33119-D33C-7E4F-A1E1-2386835F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8ECC9-6319-5F48-BF09-3BFEC84F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04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023A-5031-7F4B-BE94-D9FB0A98F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D8ECF-6F31-8448-86A0-7974CF66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B096-0496-1344-B2E2-F15655EB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D0E9-0522-2148-954A-0867E25D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5BDD0-0108-9F4E-BE42-26F36157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35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76D9-9A94-4B4E-AF6D-59E25496E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044E-E78E-474F-8E86-DC6F166AC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9B54B-EF22-2447-9D72-0084CE0C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7216-6448-8842-9B69-07AF314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8D0E2-20E1-6D4A-B596-44FCD89C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8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448E042-DA4E-D740-ABC6-C73BD6CE2E68}"/>
              </a:ext>
            </a:extLst>
          </p:cNvPr>
          <p:cNvSpPr/>
          <p:nvPr userDrawn="1"/>
        </p:nvSpPr>
        <p:spPr>
          <a:xfrm>
            <a:off x="0" y="6400799"/>
            <a:ext cx="9745587" cy="4572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E4944D-A5C2-FA47-A78D-2A932E27C0CE}"/>
              </a:ext>
            </a:extLst>
          </p:cNvPr>
          <p:cNvSpPr/>
          <p:nvPr userDrawn="1"/>
        </p:nvSpPr>
        <p:spPr>
          <a:xfrm>
            <a:off x="8794376" y="5957047"/>
            <a:ext cx="3396946" cy="900953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6946" h="900953">
                <a:moveTo>
                  <a:pt x="699248" y="0"/>
                </a:moveTo>
                <a:lnTo>
                  <a:pt x="3396946" y="0"/>
                </a:lnTo>
                <a:lnTo>
                  <a:pt x="3396946" y="900953"/>
                </a:lnTo>
                <a:lnTo>
                  <a:pt x="0" y="900953"/>
                </a:lnTo>
                <a:lnTo>
                  <a:pt x="699248" y="0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AB99641-9F8C-3C4A-BB58-38B7157872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37377" y="6117333"/>
            <a:ext cx="1749392" cy="56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4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18AE-FC2A-7349-B640-56EE5EC8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07D07-0FF5-5C43-9C09-7476C4491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0395-0BD0-C54B-8431-A75E01B7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248B1-1DC2-9046-80C7-9A7DF9CD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F952F-97E7-3E48-BFA1-A832C481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45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B14D0-CCC1-EF43-99D8-9E096CCA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0648-1E78-FE47-9020-190CEDF57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E17B8-1B7D-274C-A876-8E11FD6C1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F78B0-F2D5-FB43-9649-71BA55DD7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F2B2C-5922-564D-8245-2013E896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1A6D3-AA30-4946-A586-57E2E861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99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0AD7-C94F-A24A-AC94-8F05AB29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7CC7-4AED-204F-B564-76D9A687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467A-1172-6F42-BA2D-1C41E7F9D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D8D57-26E2-2D4E-BD5A-868488F89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42809-2825-1F47-816F-5C20B3615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4B71CD-9CCF-3F41-8786-CCD44C7B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3FAFE-42E8-124D-B423-12998729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232DC-8B86-BF47-A8E7-0B595377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48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50AF-CFC0-6944-8960-D7426E8C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697DB-93FF-5C46-A1AA-022D3961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8502F-168A-AC43-A946-A27B1D87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DCDBD-F235-7843-A171-098DAFADD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663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71D1A-BD87-1A48-ABB7-B231F773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3DE6C-18C9-A341-89D9-45737E5D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6AB61-721D-0B45-89A5-C3779A4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73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9223-CD2F-C240-B006-7BA9C3EC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D0DAA-C041-774F-9F86-0A175DF42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58236-AFF4-0C4D-A633-DC6FD6B45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B8EA8-ECA1-6644-ADFD-CFFFA89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7EBBC-CE9B-2743-8FEB-1F1C8ADB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ADE88-3908-DF42-BE57-5508697E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547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83620-D2C7-BE4D-A88D-896807BA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ECF55-841D-A649-8C39-BFF69601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41C98-4E80-1A49-A30A-3C01526E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4010F-5408-0144-B1FE-CFB72B44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12AFA-EA19-E74F-A479-D8B9E554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547D0-F0D5-0B47-A7C8-4326697D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76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7DF1-E182-1E4D-BFBC-247AA520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D86F5-60BA-EF45-8EF9-575EEB941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1A1F2-E38D-4446-BB8E-893C9B6A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D2FAC-EE04-1F45-9ACF-B8DC865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718-71AA-264E-8D87-60F031AF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09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B1503-DFA8-784C-90A3-51D3ADFAD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5AF3C-5AF2-814A-AF65-A4F72C342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70E0F-DE12-E34A-AC80-425B872F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6091-C0FF-8949-9BEB-28E5A6A8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4444-2413-D74D-B790-779C8D89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10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2104-A5B5-B745-BA1F-9D0586577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96D73-C507-BF40-B5F5-FB5F78554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47935-4AA8-0E40-AAF5-D7160269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F3E06-F8C5-A04A-BEF0-BB7FB26EA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1D148-EA64-0242-9683-7F4FEAFA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4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30118D6-FD61-BF4D-88BD-E99BA1995FC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51571" y="-31381"/>
            <a:ext cx="6138105" cy="6892555"/>
          </a:xfrm>
          <a:custGeom>
            <a:avLst/>
            <a:gdLst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41850 w 4641850"/>
              <a:gd name="connsiteY2" fmla="*/ 773657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0 w 4641850"/>
              <a:gd name="connsiteY0" fmla="*/ 0 h 6861175"/>
              <a:gd name="connsiteX1" fmla="*/ 3868193 w 4641850"/>
              <a:gd name="connsiteY1" fmla="*/ 0 h 6861175"/>
              <a:gd name="connsiteX2" fmla="*/ 4628787 w 4641850"/>
              <a:gd name="connsiteY2" fmla="*/ 29074 h 6861175"/>
              <a:gd name="connsiteX3" fmla="*/ 4641850 w 4641850"/>
              <a:gd name="connsiteY3" fmla="*/ 6861175 h 6861175"/>
              <a:gd name="connsiteX4" fmla="*/ 0 w 4641850"/>
              <a:gd name="connsiteY4" fmla="*/ 6861175 h 6861175"/>
              <a:gd name="connsiteX5" fmla="*/ 0 w 4641850"/>
              <a:gd name="connsiteY5" fmla="*/ 0 h 6861175"/>
              <a:gd name="connsiteX0" fmla="*/ 1698172 w 6340022"/>
              <a:gd name="connsiteY0" fmla="*/ 0 h 6861175"/>
              <a:gd name="connsiteX1" fmla="*/ 5566365 w 6340022"/>
              <a:gd name="connsiteY1" fmla="*/ 0 h 6861175"/>
              <a:gd name="connsiteX2" fmla="*/ 6326959 w 6340022"/>
              <a:gd name="connsiteY2" fmla="*/ 29074 h 6861175"/>
              <a:gd name="connsiteX3" fmla="*/ 6340022 w 6340022"/>
              <a:gd name="connsiteY3" fmla="*/ 6861175 h 6861175"/>
              <a:gd name="connsiteX4" fmla="*/ 0 w 6340022"/>
              <a:gd name="connsiteY4" fmla="*/ 6835049 h 6861175"/>
              <a:gd name="connsiteX5" fmla="*/ 1698172 w 6340022"/>
              <a:gd name="connsiteY5" fmla="*/ 0 h 6861175"/>
              <a:gd name="connsiteX0" fmla="*/ 1698172 w 6341278"/>
              <a:gd name="connsiteY0" fmla="*/ 0 h 6861175"/>
              <a:gd name="connsiteX1" fmla="*/ 5566365 w 6341278"/>
              <a:gd name="connsiteY1" fmla="*/ 0 h 6861175"/>
              <a:gd name="connsiteX2" fmla="*/ 6340022 w 6341278"/>
              <a:gd name="connsiteY2" fmla="*/ 16011 h 6861175"/>
              <a:gd name="connsiteX3" fmla="*/ 6340022 w 6341278"/>
              <a:gd name="connsiteY3" fmla="*/ 6861175 h 6861175"/>
              <a:gd name="connsiteX4" fmla="*/ 0 w 6341278"/>
              <a:gd name="connsiteY4" fmla="*/ 6835049 h 6861175"/>
              <a:gd name="connsiteX5" fmla="*/ 1698172 w 6341278"/>
              <a:gd name="connsiteY5" fmla="*/ 0 h 6861175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5634627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340022"/>
              <a:gd name="connsiteY0" fmla="*/ 10115 h 6871290"/>
              <a:gd name="connsiteX1" fmla="*/ 5566365 w 6340022"/>
              <a:gd name="connsiteY1" fmla="*/ 10115 h 6871290"/>
              <a:gd name="connsiteX2" fmla="*/ 6117953 w 6340022"/>
              <a:gd name="connsiteY2" fmla="*/ 0 h 6871290"/>
              <a:gd name="connsiteX3" fmla="*/ 6340022 w 6340022"/>
              <a:gd name="connsiteY3" fmla="*/ 6871290 h 6871290"/>
              <a:gd name="connsiteX4" fmla="*/ 0 w 6340022"/>
              <a:gd name="connsiteY4" fmla="*/ 6845164 h 6871290"/>
              <a:gd name="connsiteX5" fmla="*/ 1698172 w 6340022"/>
              <a:gd name="connsiteY5" fmla="*/ 10115 h 6871290"/>
              <a:gd name="connsiteX0" fmla="*/ 1698172 w 6118111"/>
              <a:gd name="connsiteY0" fmla="*/ 10115 h 6871290"/>
              <a:gd name="connsiteX1" fmla="*/ 5566365 w 6118111"/>
              <a:gd name="connsiteY1" fmla="*/ 10115 h 6871290"/>
              <a:gd name="connsiteX2" fmla="*/ 6117953 w 6118111"/>
              <a:gd name="connsiteY2" fmla="*/ 0 h 6871290"/>
              <a:gd name="connsiteX3" fmla="*/ 6039577 w 6118111"/>
              <a:gd name="connsiteY3" fmla="*/ 6871290 h 6871290"/>
              <a:gd name="connsiteX4" fmla="*/ 0 w 6118111"/>
              <a:gd name="connsiteY4" fmla="*/ 6845164 h 6871290"/>
              <a:gd name="connsiteX5" fmla="*/ 1698172 w 6118111"/>
              <a:gd name="connsiteY5" fmla="*/ 10115 h 6871290"/>
              <a:gd name="connsiteX0" fmla="*/ 1698172 w 6131017"/>
              <a:gd name="connsiteY0" fmla="*/ 10115 h 6871290"/>
              <a:gd name="connsiteX1" fmla="*/ 5566365 w 6131017"/>
              <a:gd name="connsiteY1" fmla="*/ 10115 h 6871290"/>
              <a:gd name="connsiteX2" fmla="*/ 6117953 w 6131017"/>
              <a:gd name="connsiteY2" fmla="*/ 0 h 6871290"/>
              <a:gd name="connsiteX3" fmla="*/ 6131017 w 6131017"/>
              <a:gd name="connsiteY3" fmla="*/ 6871290 h 6871290"/>
              <a:gd name="connsiteX4" fmla="*/ 0 w 6131017"/>
              <a:gd name="connsiteY4" fmla="*/ 6845164 h 6871290"/>
              <a:gd name="connsiteX5" fmla="*/ 1698172 w 6131017"/>
              <a:gd name="connsiteY5" fmla="*/ 10115 h 6871290"/>
              <a:gd name="connsiteX0" fmla="*/ 1705260 w 6138105"/>
              <a:gd name="connsiteY0" fmla="*/ 10115 h 6871290"/>
              <a:gd name="connsiteX1" fmla="*/ 5573453 w 6138105"/>
              <a:gd name="connsiteY1" fmla="*/ 10115 h 6871290"/>
              <a:gd name="connsiteX2" fmla="*/ 6125041 w 6138105"/>
              <a:gd name="connsiteY2" fmla="*/ 0 h 6871290"/>
              <a:gd name="connsiteX3" fmla="*/ 6138105 w 6138105"/>
              <a:gd name="connsiteY3" fmla="*/ 6871290 h 6871290"/>
              <a:gd name="connsiteX4" fmla="*/ 0 w 6138105"/>
              <a:gd name="connsiteY4" fmla="*/ 6866429 h 6871290"/>
              <a:gd name="connsiteX5" fmla="*/ 1705260 w 6138105"/>
              <a:gd name="connsiteY5" fmla="*/ 10115 h 6871290"/>
              <a:gd name="connsiteX0" fmla="*/ 1705260 w 6138105"/>
              <a:gd name="connsiteY0" fmla="*/ 10115 h 6871290"/>
              <a:gd name="connsiteX1" fmla="*/ 5573453 w 6138105"/>
              <a:gd name="connsiteY1" fmla="*/ 10115 h 6871290"/>
              <a:gd name="connsiteX2" fmla="*/ 6125041 w 6138105"/>
              <a:gd name="connsiteY2" fmla="*/ 0 h 6871290"/>
              <a:gd name="connsiteX3" fmla="*/ 6138105 w 6138105"/>
              <a:gd name="connsiteY3" fmla="*/ 6871290 h 6871290"/>
              <a:gd name="connsiteX4" fmla="*/ 0 w 6138105"/>
              <a:gd name="connsiteY4" fmla="*/ 6866429 h 6871290"/>
              <a:gd name="connsiteX5" fmla="*/ 1705260 w 6138105"/>
              <a:gd name="connsiteY5" fmla="*/ 10115 h 6871290"/>
              <a:gd name="connsiteX0" fmla="*/ 1712348 w 6138105"/>
              <a:gd name="connsiteY0" fmla="*/ 0 h 6875351"/>
              <a:gd name="connsiteX1" fmla="*/ 5573453 w 6138105"/>
              <a:gd name="connsiteY1" fmla="*/ 14176 h 6875351"/>
              <a:gd name="connsiteX2" fmla="*/ 6125041 w 6138105"/>
              <a:gd name="connsiteY2" fmla="*/ 4061 h 6875351"/>
              <a:gd name="connsiteX3" fmla="*/ 6138105 w 6138105"/>
              <a:gd name="connsiteY3" fmla="*/ 6875351 h 6875351"/>
              <a:gd name="connsiteX4" fmla="*/ 0 w 6138105"/>
              <a:gd name="connsiteY4" fmla="*/ 6870490 h 6875351"/>
              <a:gd name="connsiteX5" fmla="*/ 1712348 w 6138105"/>
              <a:gd name="connsiteY5" fmla="*/ 0 h 6875351"/>
              <a:gd name="connsiteX0" fmla="*/ 1712348 w 6138105"/>
              <a:gd name="connsiteY0" fmla="*/ 0 h 6875351"/>
              <a:gd name="connsiteX1" fmla="*/ 5573453 w 6138105"/>
              <a:gd name="connsiteY1" fmla="*/ 14176 h 6875351"/>
              <a:gd name="connsiteX2" fmla="*/ 6125041 w 6138105"/>
              <a:gd name="connsiteY2" fmla="*/ 4061 h 6875351"/>
              <a:gd name="connsiteX3" fmla="*/ 6138105 w 6138105"/>
              <a:gd name="connsiteY3" fmla="*/ 6875351 h 6875351"/>
              <a:gd name="connsiteX4" fmla="*/ 0 w 6138105"/>
              <a:gd name="connsiteY4" fmla="*/ 6870490 h 6875351"/>
              <a:gd name="connsiteX5" fmla="*/ 1712348 w 6138105"/>
              <a:gd name="connsiteY5" fmla="*/ 0 h 6875351"/>
              <a:gd name="connsiteX0" fmla="*/ 1712348 w 6138105"/>
              <a:gd name="connsiteY0" fmla="*/ 14178 h 6889529"/>
              <a:gd name="connsiteX1" fmla="*/ 5573453 w 6138105"/>
              <a:gd name="connsiteY1" fmla="*/ 0 h 6889529"/>
              <a:gd name="connsiteX2" fmla="*/ 6125041 w 6138105"/>
              <a:gd name="connsiteY2" fmla="*/ 18239 h 6889529"/>
              <a:gd name="connsiteX3" fmla="*/ 6138105 w 6138105"/>
              <a:gd name="connsiteY3" fmla="*/ 6889529 h 6889529"/>
              <a:gd name="connsiteX4" fmla="*/ 0 w 6138105"/>
              <a:gd name="connsiteY4" fmla="*/ 6884668 h 6889529"/>
              <a:gd name="connsiteX5" fmla="*/ 1712348 w 6138105"/>
              <a:gd name="connsiteY5" fmla="*/ 14178 h 6889529"/>
              <a:gd name="connsiteX0" fmla="*/ 1712348 w 6138105"/>
              <a:gd name="connsiteY0" fmla="*/ 17204 h 6892555"/>
              <a:gd name="connsiteX1" fmla="*/ 5573453 w 6138105"/>
              <a:gd name="connsiteY1" fmla="*/ 3026 h 6892555"/>
              <a:gd name="connsiteX2" fmla="*/ 6132129 w 6138105"/>
              <a:gd name="connsiteY2" fmla="*/ 0 h 6892555"/>
              <a:gd name="connsiteX3" fmla="*/ 6138105 w 6138105"/>
              <a:gd name="connsiteY3" fmla="*/ 6892555 h 6892555"/>
              <a:gd name="connsiteX4" fmla="*/ 0 w 6138105"/>
              <a:gd name="connsiteY4" fmla="*/ 6887694 h 6892555"/>
              <a:gd name="connsiteX5" fmla="*/ 1712348 w 6138105"/>
              <a:gd name="connsiteY5" fmla="*/ 17204 h 689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8105" h="6892555">
                <a:moveTo>
                  <a:pt x="1712348" y="17204"/>
                </a:moveTo>
                <a:lnTo>
                  <a:pt x="5573453" y="3026"/>
                </a:lnTo>
                <a:lnTo>
                  <a:pt x="6132129" y="0"/>
                </a:lnTo>
                <a:cubicBezTo>
                  <a:pt x="6136483" y="2277367"/>
                  <a:pt x="6133751" y="4615188"/>
                  <a:pt x="6138105" y="6892555"/>
                </a:cubicBezTo>
                <a:lnTo>
                  <a:pt x="0" y="6887694"/>
                </a:lnTo>
                <a:lnTo>
                  <a:pt x="1712348" y="1720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1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F380-A6BA-E04A-A197-54A66BEC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1702A-22E9-A94C-8911-BDD8394BB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4BA3-E3D7-E041-907A-51C7C335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1AEE6-62CF-1549-836F-45EB0932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B8574-64E9-7F4C-9C4E-C5D484A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87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3914E-3A00-F749-B927-87BE7091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1971D-DB49-1444-8A6F-780F060F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4F27E-0581-C34A-8E96-64B0CA72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0CC1A-959C-C14D-A91D-2B9C217D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23A83-F877-384B-B3E6-538D1582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04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4F30-617F-9540-857F-E1A640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7FB2-158E-C744-A273-BC5FCE221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80F97-A496-3E44-9F83-59882E046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A17CE-743C-264E-B265-93220FDB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19D34-F542-244C-97D0-ABB752A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F05B4-0166-8D42-BF08-FB5A20B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89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4F05E-DC76-8C49-BAF2-3792047C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A4937-4B8B-0043-8D69-B794E0ABD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FD363-72A9-4340-9738-87EE78C4B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E6775-BDF4-AB4C-AC73-B7E7CE1F3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BF899-E7DB-9747-AEA3-0E4EBF95A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EC385-2BDF-D54F-AF28-169112E8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D5354-09D0-424E-B5BD-8504764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98BB2-5A9C-024A-8BC9-51F07D3C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390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0230-A66E-EF49-82FA-6CF86300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CC0C9-8FF5-0F4A-BA20-CAC0D494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28E26-B2A8-6D4D-9A25-A042FAF9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2D612-A3D4-6B49-A34A-6A3B1EDB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9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4827D-883B-7E4C-B711-776E2045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C3A06-AB1E-5B47-87D9-384A4C25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F8C82-1F8E-5040-931C-982D43B4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53E4-C32D-DB48-B7EA-F445F646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E35D-5C57-3946-894A-60E33D770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A6588-D322-764A-B18A-48F1C72A9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F7A47-84F8-2643-84C3-009DE475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E79B3-1AE3-C44A-A520-8F5000E9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A90F-B525-F04A-8E39-D35C622F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666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886F-8C35-714A-B985-7FC0C537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AD545-2193-2A42-9692-69B75DFB8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21CC1-4006-D440-AD93-3496BC0B0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44043-B943-304C-B6F1-52729D5F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59325-0D79-574A-870F-9324D8BE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08C26-C739-C741-B453-1CB5944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620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AEB6-1A3A-7C4D-8D40-8A918E42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845ED3-3D28-F241-8A18-A512E186C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2F53F-4CDE-454A-A404-0116B49F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13FC-FA31-C94C-9A22-6D7ECF4A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50442-B26E-0A4C-9535-9710EDEF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4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875CD-7ADE-4A42-AF47-78741940F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91EC7-56CA-B340-B2FB-A2D8D81A3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45B43-A8E9-D24A-ADE0-9D6D1208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658C-ACCB-A548-9CAF-0A6E5433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131BD-5016-1140-89AD-7C301324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18F8437-974F-1945-B3EE-4F6558486E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9059" y="904923"/>
            <a:ext cx="5602941" cy="442408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4669B-466E-B64A-B532-0E9C0DCAF36F}"/>
              </a:ext>
            </a:extLst>
          </p:cNvPr>
          <p:cNvSpPr/>
          <p:nvPr userDrawn="1"/>
        </p:nvSpPr>
        <p:spPr>
          <a:xfrm>
            <a:off x="0" y="6400799"/>
            <a:ext cx="9745587" cy="4572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7EE37B-3E75-2C4A-A59D-8D2CB5C852A6}"/>
              </a:ext>
            </a:extLst>
          </p:cNvPr>
          <p:cNvSpPr/>
          <p:nvPr userDrawn="1"/>
        </p:nvSpPr>
        <p:spPr>
          <a:xfrm>
            <a:off x="8794376" y="5957047"/>
            <a:ext cx="3396946" cy="900953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6946" h="900953">
                <a:moveTo>
                  <a:pt x="699248" y="0"/>
                </a:moveTo>
                <a:lnTo>
                  <a:pt x="3396946" y="0"/>
                </a:lnTo>
                <a:lnTo>
                  <a:pt x="3396946" y="900953"/>
                </a:lnTo>
                <a:lnTo>
                  <a:pt x="0" y="900953"/>
                </a:lnTo>
                <a:lnTo>
                  <a:pt x="699248" y="0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9A2078-4183-8643-87FE-9572B4187A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37377" y="6117333"/>
            <a:ext cx="1749392" cy="56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1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B2F72-1B0A-5741-B704-59E06304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D7973-BB8D-EC4B-8FF5-B6FEBFE64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6401"/>
          </a:xfrm>
        </p:spPr>
        <p:txBody>
          <a:bodyPr/>
          <a:lstStyle>
            <a:lvl1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41F84-9F0F-114D-8B28-F274B031F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16401"/>
          </a:xfrm>
        </p:spPr>
        <p:txBody>
          <a:bodyPr/>
          <a:lstStyle>
            <a:lvl1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B9E5EB-EDF2-B742-8723-CA67858E6D44}"/>
              </a:ext>
            </a:extLst>
          </p:cNvPr>
          <p:cNvSpPr/>
          <p:nvPr userDrawn="1"/>
        </p:nvSpPr>
        <p:spPr>
          <a:xfrm>
            <a:off x="0" y="6400799"/>
            <a:ext cx="9745587" cy="457201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A88D817-316B-D245-A9BB-0C44CBA0F6D1}"/>
              </a:ext>
            </a:extLst>
          </p:cNvPr>
          <p:cNvSpPr/>
          <p:nvPr userDrawn="1"/>
        </p:nvSpPr>
        <p:spPr>
          <a:xfrm>
            <a:off x="8794376" y="5957047"/>
            <a:ext cx="3396946" cy="900953"/>
          </a:xfrm>
          <a:custGeom>
            <a:avLst/>
            <a:gdLst>
              <a:gd name="connsiteX0" fmla="*/ 0 w 2697698"/>
              <a:gd name="connsiteY0" fmla="*/ 0 h 900953"/>
              <a:gd name="connsiteX1" fmla="*/ 2697698 w 2697698"/>
              <a:gd name="connsiteY1" fmla="*/ 0 h 900953"/>
              <a:gd name="connsiteX2" fmla="*/ 2697698 w 2697698"/>
              <a:gd name="connsiteY2" fmla="*/ 900953 h 900953"/>
              <a:gd name="connsiteX3" fmla="*/ 0 w 2697698"/>
              <a:gd name="connsiteY3" fmla="*/ 900953 h 900953"/>
              <a:gd name="connsiteX4" fmla="*/ 0 w 2697698"/>
              <a:gd name="connsiteY4" fmla="*/ 0 h 900953"/>
              <a:gd name="connsiteX0" fmla="*/ 699248 w 3396946"/>
              <a:gd name="connsiteY0" fmla="*/ 0 h 900953"/>
              <a:gd name="connsiteX1" fmla="*/ 3396946 w 3396946"/>
              <a:gd name="connsiteY1" fmla="*/ 0 h 900953"/>
              <a:gd name="connsiteX2" fmla="*/ 3396946 w 3396946"/>
              <a:gd name="connsiteY2" fmla="*/ 900953 h 900953"/>
              <a:gd name="connsiteX3" fmla="*/ 0 w 3396946"/>
              <a:gd name="connsiteY3" fmla="*/ 900953 h 900953"/>
              <a:gd name="connsiteX4" fmla="*/ 699248 w 3396946"/>
              <a:gd name="connsiteY4" fmla="*/ 0 h 90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6946" h="900953">
                <a:moveTo>
                  <a:pt x="699248" y="0"/>
                </a:moveTo>
                <a:lnTo>
                  <a:pt x="3396946" y="0"/>
                </a:lnTo>
                <a:lnTo>
                  <a:pt x="3396946" y="900953"/>
                </a:lnTo>
                <a:lnTo>
                  <a:pt x="0" y="900953"/>
                </a:lnTo>
                <a:lnTo>
                  <a:pt x="699248" y="0"/>
                </a:lnTo>
                <a:close/>
              </a:path>
            </a:pathLst>
          </a:cu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709AD8-8F7F-E34F-B517-975BB8D927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37377" y="6117333"/>
            <a:ext cx="1749392" cy="56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34F5-8D7F-7840-B993-B75BBA38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A4C17-383F-7A48-97A6-EA2E0843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BFECC-C13D-6C42-890B-43778459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FCE91-238B-D04F-BEB0-71A7750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2011E-2363-8E40-81D3-A6AF4A32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83B70-3EB8-B64D-9C76-D80CAAC7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BD3-68AF-4F45-892A-A531E52F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6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0C18-2FAA-8A42-934A-75022BD1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68283-EA5B-A941-89F1-1B2BE894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EEC26-B680-A94D-A764-DBEC070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B521-3ACA-FA43-B533-FD6ECF47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FBC09-C45E-D143-A571-C5758BB2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8FE4D-D4F3-4C43-BC6B-3FCED4AD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D8C2-A788-984A-AC60-2F64F55A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E6F74-0D82-E24B-A073-6B31627F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14A7-6FAF-344D-A4BA-1D5C1324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F2AC-85CC-3747-98DD-3C48D4BC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339D1-B4DB-4347-9F0D-3B3E540E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E974C-CE03-1E43-8F39-7E68FF0B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DA7A7-016B-E64D-BF91-50DEAFCF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1872-5CD5-744F-B860-F2282917D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02BC-0401-1940-A56D-609CC393C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1E8F-CC18-D640-979F-93CFB5247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34D68-EE25-2042-812A-DCF6CEE8F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6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49" r:id="rId2"/>
    <p:sldLayoutId id="2147483699" r:id="rId3"/>
    <p:sldLayoutId id="2147483686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DA7A7-016B-E64D-BF91-50DEAFCF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1872-5CD5-744F-B860-F2282917D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02BC-0401-1940-A56D-609CC393C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2D44-BD29-8E4C-9774-2B5524E611E1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1E8F-CC18-D640-979F-93CFB5247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34D68-EE25-2042-812A-DCF6CEE8F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4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05260-7BC2-FB44-9D09-B74ED12E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F2596-96CB-F94A-8264-7E33170DB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84614-2DDF-7243-9BDF-3B20E869B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64CAF-E118-2C47-9167-7AD0D9018B7F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5D302-6EB3-C342-9CA0-C278FAEE9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C359-BC97-694E-99DC-4041AF7C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6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92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9D7349-7765-B444-9BDB-BABB5D86E90E}"/>
              </a:ext>
            </a:extLst>
          </p:cNvPr>
          <p:cNvSpPr txBox="1"/>
          <p:nvPr/>
        </p:nvSpPr>
        <p:spPr>
          <a:xfrm>
            <a:off x="412825" y="640165"/>
            <a:ext cx="4982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4F2C1D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Headline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79CA2E-CB87-2B44-AB8C-456124D3E9C5}"/>
              </a:ext>
            </a:extLst>
          </p:cNvPr>
          <p:cNvSpPr txBox="1"/>
          <p:nvPr/>
        </p:nvSpPr>
        <p:spPr>
          <a:xfrm>
            <a:off x="412824" y="1286496"/>
            <a:ext cx="36887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809BF-24F6-CE48-8A30-8CBF9A50A839}"/>
              </a:ext>
            </a:extLst>
          </p:cNvPr>
          <p:cNvSpPr txBox="1"/>
          <p:nvPr/>
        </p:nvSpPr>
        <p:spPr>
          <a:xfrm>
            <a:off x="412825" y="1972018"/>
            <a:ext cx="368877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xx.</a:t>
            </a:r>
            <a:r>
              <a:rPr lang="en-US" sz="2300" err="1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xx</a:t>
            </a:r>
            <a:r>
              <a:rPr lang="en-US" sz="230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.xx</a:t>
            </a:r>
            <a:endParaRPr lang="en-US" sz="2300" dirty="0">
              <a:solidFill>
                <a:srgbClr val="4F2C1D"/>
              </a:solidFill>
              <a:latin typeface="Arial Black" panose="020B0A04020102020204" pitchFamily="34" charset="0"/>
              <a:cs typeface="Arial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82B371-FBA2-9D43-9D47-1F539E9E2D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67121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0696-086A-BC4B-B867-58144505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938B-55C4-C742-B8CB-E085CE5B9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6AD2E-43AA-E849-8BC3-2D5AA28352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1C52D9-89BF-2A4B-BDF8-9AF77A47D0A7}"/>
              </a:ext>
            </a:extLst>
          </p:cNvPr>
          <p:cNvSpPr txBox="1"/>
          <p:nvPr/>
        </p:nvSpPr>
        <p:spPr>
          <a:xfrm>
            <a:off x="232218" y="554986"/>
            <a:ext cx="56548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New Section </a:t>
            </a:r>
          </a:p>
          <a:p>
            <a:r>
              <a:rPr lang="en-US" sz="3500" dirty="0">
                <a:solidFill>
                  <a:srgbClr val="7A6855"/>
                </a:solidFill>
                <a:latin typeface="Arial Black" panose="020B0A04020102020204" pitchFamily="34" charset="0"/>
                <a:cs typeface="Arial"/>
              </a:rPr>
              <a:t>Header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B9533A-3CFC-A446-B36F-0CADB50EBBD5}"/>
              </a:ext>
            </a:extLst>
          </p:cNvPr>
          <p:cNvSpPr txBox="1"/>
          <p:nvPr/>
        </p:nvSpPr>
        <p:spPr>
          <a:xfrm>
            <a:off x="232218" y="1837864"/>
            <a:ext cx="34356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22EBE19-E414-7740-AE32-A9CD9EAC5B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200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D5C4-3900-DD44-A754-87EBC5DCF730}"/>
              </a:ext>
            </a:extLst>
          </p:cNvPr>
          <p:cNvSpPr txBox="1">
            <a:spLocks/>
          </p:cNvSpPr>
          <p:nvPr/>
        </p:nvSpPr>
        <p:spPr>
          <a:xfrm>
            <a:off x="667820" y="20076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2F52A8-317B-3F4A-BCBF-ED2C69AF3957}"/>
              </a:ext>
            </a:extLst>
          </p:cNvPr>
          <p:cNvSpPr txBox="1"/>
          <p:nvPr/>
        </p:nvSpPr>
        <p:spPr>
          <a:xfrm>
            <a:off x="667820" y="719086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C15084-0326-7143-91CF-F534EACCF7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398280"/>
              </p:ext>
            </p:extLst>
          </p:nvPr>
        </p:nvGraphicFramePr>
        <p:xfrm>
          <a:off x="8116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2BA8C03-A442-D746-A41D-484F42E57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4068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8F8A722-B5B2-3A48-9275-622CE418A1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334022"/>
              </p:ext>
            </p:extLst>
          </p:nvPr>
        </p:nvGraphicFramePr>
        <p:xfrm>
          <a:off x="4302978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ECB89127-6863-4D45-82A9-504B66B757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161035"/>
              </p:ext>
            </p:extLst>
          </p:nvPr>
        </p:nvGraphicFramePr>
        <p:xfrm>
          <a:off x="76911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BCF682E-BDB0-1E42-ABF2-ED08BC66850F}"/>
              </a:ext>
            </a:extLst>
          </p:cNvPr>
          <p:cNvSpPr txBox="1">
            <a:spLocks/>
          </p:cNvSpPr>
          <p:nvPr/>
        </p:nvSpPr>
        <p:spPr>
          <a:xfrm>
            <a:off x="667820" y="4830665"/>
            <a:ext cx="10746768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3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7E58163-1BDC-3241-B791-E73BF7AFF4D5}"/>
              </a:ext>
            </a:extLst>
          </p:cNvPr>
          <p:cNvSpPr txBox="1">
            <a:spLocks/>
          </p:cNvSpPr>
          <p:nvPr/>
        </p:nvSpPr>
        <p:spPr>
          <a:xfrm>
            <a:off x="326176" y="53732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3008C3-D243-F240-88CE-E4B90B63505A}"/>
              </a:ext>
            </a:extLst>
          </p:cNvPr>
          <p:cNvSpPr txBox="1"/>
          <p:nvPr/>
        </p:nvSpPr>
        <p:spPr>
          <a:xfrm>
            <a:off x="326177" y="1081771"/>
            <a:ext cx="452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7193C30-BD1A-8040-A8C2-280D8DE802E0}"/>
              </a:ext>
            </a:extLst>
          </p:cNvPr>
          <p:cNvSpPr txBox="1">
            <a:spLocks/>
          </p:cNvSpPr>
          <p:nvPr/>
        </p:nvSpPr>
        <p:spPr>
          <a:xfrm>
            <a:off x="326176" y="1951633"/>
            <a:ext cx="5471723" cy="2195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0B219D0-827A-2144-A9E9-557AD1D4C6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8316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87AD-8141-E548-BF2B-C70BC5145F8B}"/>
              </a:ext>
            </a:extLst>
          </p:cNvPr>
          <p:cNvSpPr txBox="1">
            <a:spLocks/>
          </p:cNvSpPr>
          <p:nvPr/>
        </p:nvSpPr>
        <p:spPr>
          <a:xfrm>
            <a:off x="677868" y="451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A2A16A-2916-7D43-A92B-687EDA17C7C3}"/>
              </a:ext>
            </a:extLst>
          </p:cNvPr>
          <p:cNvSpPr txBox="1"/>
          <p:nvPr/>
        </p:nvSpPr>
        <p:spPr>
          <a:xfrm>
            <a:off x="677868" y="983358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F2C1D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BE2D1378-19DC-864F-B472-C3E4F29C39D2}"/>
              </a:ext>
            </a:extLst>
          </p:cNvPr>
          <p:cNvSpPr txBox="1">
            <a:spLocks/>
          </p:cNvSpPr>
          <p:nvPr/>
        </p:nvSpPr>
        <p:spPr>
          <a:xfrm>
            <a:off x="5842722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E20B746-DD36-C640-AFBE-A9E73B95F472}"/>
              </a:ext>
            </a:extLst>
          </p:cNvPr>
          <p:cNvSpPr txBox="1">
            <a:spLocks/>
          </p:cNvSpPr>
          <p:nvPr/>
        </p:nvSpPr>
        <p:spPr>
          <a:xfrm>
            <a:off x="649398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480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4DF77D8-11A1-264D-8E61-B92AAE156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234178"/>
              </p:ext>
            </p:extLst>
          </p:nvPr>
        </p:nvGraphicFramePr>
        <p:xfrm>
          <a:off x="1751173" y="1364291"/>
          <a:ext cx="8287130" cy="439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9B66FBDB-D8CE-724B-A1C8-138CD37BD468}"/>
              </a:ext>
            </a:extLst>
          </p:cNvPr>
          <p:cNvSpPr txBox="1">
            <a:spLocks/>
          </p:cNvSpPr>
          <p:nvPr/>
        </p:nvSpPr>
        <p:spPr>
          <a:xfrm>
            <a:off x="617578" y="492570"/>
            <a:ext cx="8229600" cy="5926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07302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355</Words>
  <Application>Microsoft Macintosh PowerPoint</Application>
  <PresentationFormat>Widescreen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Arial Regular</vt:lpstr>
      <vt:lpstr>Calibri</vt:lpstr>
      <vt:lpstr>Calibri Light</vt:lpstr>
      <vt:lpstr>Office Theme</vt:lpstr>
      <vt:lpstr>1_Office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56</cp:revision>
  <dcterms:created xsi:type="dcterms:W3CDTF">2018-10-25T15:45:58Z</dcterms:created>
  <dcterms:modified xsi:type="dcterms:W3CDTF">2018-11-19T17:03:17Z</dcterms:modified>
</cp:coreProperties>
</file>