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4" r:id="rId2"/>
    <p:sldId id="260" r:id="rId3"/>
    <p:sldId id="258" r:id="rId4"/>
    <p:sldId id="261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C1D"/>
    <a:srgbClr val="7A6855"/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76"/>
    <p:restoredTop sz="94702"/>
  </p:normalViewPr>
  <p:slideViewPr>
    <p:cSldViewPr snapToGrid="0" snapToObjects="1">
      <p:cViewPr varScale="1">
        <p:scale>
          <a:sx n="125" d="100"/>
          <a:sy n="125" d="100"/>
        </p:scale>
        <p:origin x="19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D1-FF4D-B77E-E0EE4C4AE50E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D1-FF4D-B77E-E0EE4C4AE50E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D1-FF4D-B77E-E0EE4C4AE50E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D1-FF4D-B77E-E0EE4C4AE50E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D1-FF4D-B77E-E0EE4C4AE50E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D1-FF4D-B77E-E0EE4C4AE50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4D1-FF4D-B77E-E0EE4C4AE50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4D1-FF4D-B77E-E0EE4C4AE50E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4D1-FF4D-B77E-E0EE4C4AE5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C9-6B48-A000-A55E959EB5ED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C9-6B48-A000-A55E959EB5ED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C9-6B48-A000-A55E959EB5ED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C9-6B48-A000-A55E959EB5ED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2C9-6B48-A000-A55E959EB5ED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2C9-6B48-A000-A55E959EB5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2C9-6B48-A000-A55E959EB5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2C9-6B48-A000-A55E959EB5ED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2C9-6B48-A000-A55E959EB5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7E-EB4E-BB48-895314677040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7E-EB4E-BB48-895314677040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7E-EB4E-BB48-895314677040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7E-EB4E-BB48-895314677040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B7E-EB4E-BB48-895314677040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B7E-EB4E-BB48-89531467704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B7E-EB4E-BB48-89531467704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B7E-EB4E-BB48-895314677040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7E-EB4E-BB48-8953146770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D-CD48-A44D-975687FA1A7A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D-CD48-A44D-975687FA1A7A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AD-CD48-A44D-975687FA1A7A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AD-CD48-A44D-975687FA1A7A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AD-CD48-A44D-975687FA1A7A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AD-CD48-A44D-975687FA1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568024"/>
        <c:axId val="2136864392"/>
      </c:barChart>
      <c:catAx>
        <c:axId val="-207056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4392"/>
        <c:crosses val="autoZero"/>
        <c:auto val="1"/>
        <c:lblAlgn val="ctr"/>
        <c:lblOffset val="100"/>
        <c:noMultiLvlLbl val="0"/>
      </c:catAx>
      <c:valAx>
        <c:axId val="213686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568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B1C3E-EABA-D045-A55D-8C253877100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D6AC1-ED66-7E43-93F6-85554BDA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1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0D6AC1-ED66-7E43-93F6-85554BDAC1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4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nip Single Corner Rectangle 5">
            <a:extLst>
              <a:ext uri="{FF2B5EF4-FFF2-40B4-BE49-F238E27FC236}">
                <a16:creationId xmlns:a16="http://schemas.microsoft.com/office/drawing/2014/main" id="{06E3F3B0-0DB4-5840-860D-C4BCE4DFB097}"/>
              </a:ext>
            </a:extLst>
          </p:cNvPr>
          <p:cNvSpPr/>
          <p:nvPr userDrawn="1"/>
        </p:nvSpPr>
        <p:spPr>
          <a:xfrm>
            <a:off x="-3683" y="-9144"/>
            <a:ext cx="5745499" cy="6895423"/>
          </a:xfrm>
          <a:custGeom>
            <a:avLst/>
            <a:gdLst>
              <a:gd name="connsiteX0" fmla="*/ 0 w 5956663"/>
              <a:gd name="connsiteY0" fmla="*/ 0 h 6858000"/>
              <a:gd name="connsiteX1" fmla="*/ 4963866 w 5956663"/>
              <a:gd name="connsiteY1" fmla="*/ 0 h 6858000"/>
              <a:gd name="connsiteX2" fmla="*/ 5956663 w 5956663"/>
              <a:gd name="connsiteY2" fmla="*/ 992797 h 6858000"/>
              <a:gd name="connsiteX3" fmla="*/ 5956663 w 5956663"/>
              <a:gd name="connsiteY3" fmla="*/ 6858000 h 6858000"/>
              <a:gd name="connsiteX4" fmla="*/ 0 w 5956663"/>
              <a:gd name="connsiteY4" fmla="*/ 6858000 h 6858000"/>
              <a:gd name="connsiteX5" fmla="*/ 0 w 5956663"/>
              <a:gd name="connsiteY5" fmla="*/ 0 h 6858000"/>
              <a:gd name="connsiteX0" fmla="*/ 0 w 7641771"/>
              <a:gd name="connsiteY0" fmla="*/ 0 h 6858000"/>
              <a:gd name="connsiteX1" fmla="*/ 4963866 w 7641771"/>
              <a:gd name="connsiteY1" fmla="*/ 0 h 6858000"/>
              <a:gd name="connsiteX2" fmla="*/ 7641771 w 7641771"/>
              <a:gd name="connsiteY2" fmla="*/ 20 h 6858000"/>
              <a:gd name="connsiteX3" fmla="*/ 5956663 w 7641771"/>
              <a:gd name="connsiteY3" fmla="*/ 6858000 h 6858000"/>
              <a:gd name="connsiteX4" fmla="*/ 0 w 7641771"/>
              <a:gd name="connsiteY4" fmla="*/ 6858000 h 6858000"/>
              <a:gd name="connsiteX5" fmla="*/ 0 w 7641771"/>
              <a:gd name="connsiteY5" fmla="*/ 0 h 6858000"/>
              <a:gd name="connsiteX0" fmla="*/ 763571 w 7641771"/>
              <a:gd name="connsiteY0" fmla="*/ 0 h 6867427"/>
              <a:gd name="connsiteX1" fmla="*/ 4963866 w 7641771"/>
              <a:gd name="connsiteY1" fmla="*/ 9427 h 6867427"/>
              <a:gd name="connsiteX2" fmla="*/ 7641771 w 7641771"/>
              <a:gd name="connsiteY2" fmla="*/ 9447 h 6867427"/>
              <a:gd name="connsiteX3" fmla="*/ 5956663 w 7641771"/>
              <a:gd name="connsiteY3" fmla="*/ 6867427 h 6867427"/>
              <a:gd name="connsiteX4" fmla="*/ 0 w 7641771"/>
              <a:gd name="connsiteY4" fmla="*/ 6867427 h 6867427"/>
              <a:gd name="connsiteX5" fmla="*/ 763571 w 7641771"/>
              <a:gd name="connsiteY5" fmla="*/ 0 h 6867427"/>
              <a:gd name="connsiteX0" fmla="*/ 160256 w 7038456"/>
              <a:gd name="connsiteY0" fmla="*/ 0 h 6876854"/>
              <a:gd name="connsiteX1" fmla="*/ 4360551 w 7038456"/>
              <a:gd name="connsiteY1" fmla="*/ 9427 h 6876854"/>
              <a:gd name="connsiteX2" fmla="*/ 7038456 w 7038456"/>
              <a:gd name="connsiteY2" fmla="*/ 9447 h 6876854"/>
              <a:gd name="connsiteX3" fmla="*/ 5353348 w 7038456"/>
              <a:gd name="connsiteY3" fmla="*/ 6867427 h 6876854"/>
              <a:gd name="connsiteX4" fmla="*/ 0 w 7038456"/>
              <a:gd name="connsiteY4" fmla="*/ 6876854 h 6876854"/>
              <a:gd name="connsiteX5" fmla="*/ 160256 w 7038456"/>
              <a:gd name="connsiteY5" fmla="*/ 0 h 6876854"/>
              <a:gd name="connsiteX0" fmla="*/ 0 w 6878200"/>
              <a:gd name="connsiteY0" fmla="*/ 0 h 6867427"/>
              <a:gd name="connsiteX1" fmla="*/ 4200295 w 6878200"/>
              <a:gd name="connsiteY1" fmla="*/ 9427 h 6867427"/>
              <a:gd name="connsiteX2" fmla="*/ 6878200 w 6878200"/>
              <a:gd name="connsiteY2" fmla="*/ 9447 h 6867427"/>
              <a:gd name="connsiteX3" fmla="*/ 5193092 w 6878200"/>
              <a:gd name="connsiteY3" fmla="*/ 6867427 h 6867427"/>
              <a:gd name="connsiteX4" fmla="*/ 612742 w 6878200"/>
              <a:gd name="connsiteY4" fmla="*/ 6801439 h 6867427"/>
              <a:gd name="connsiteX5" fmla="*/ 0 w 6878200"/>
              <a:gd name="connsiteY5" fmla="*/ 0 h 6867427"/>
              <a:gd name="connsiteX0" fmla="*/ 0 w 6878200"/>
              <a:gd name="connsiteY0" fmla="*/ 0 h 6867427"/>
              <a:gd name="connsiteX1" fmla="*/ 4200295 w 6878200"/>
              <a:gd name="connsiteY1" fmla="*/ 9427 h 6867427"/>
              <a:gd name="connsiteX2" fmla="*/ 6878200 w 6878200"/>
              <a:gd name="connsiteY2" fmla="*/ 9447 h 6867427"/>
              <a:gd name="connsiteX3" fmla="*/ 5193092 w 6878200"/>
              <a:gd name="connsiteY3" fmla="*/ 6867427 h 6867427"/>
              <a:gd name="connsiteX4" fmla="*/ 216816 w 6878200"/>
              <a:gd name="connsiteY4" fmla="*/ 6867426 h 6867427"/>
              <a:gd name="connsiteX5" fmla="*/ 0 w 6878200"/>
              <a:gd name="connsiteY5" fmla="*/ 0 h 6867427"/>
              <a:gd name="connsiteX0" fmla="*/ 103695 w 6661384"/>
              <a:gd name="connsiteY0" fmla="*/ 18854 h 6858000"/>
              <a:gd name="connsiteX1" fmla="*/ 3983479 w 6661384"/>
              <a:gd name="connsiteY1" fmla="*/ 0 h 6858000"/>
              <a:gd name="connsiteX2" fmla="*/ 6661384 w 6661384"/>
              <a:gd name="connsiteY2" fmla="*/ 20 h 6858000"/>
              <a:gd name="connsiteX3" fmla="*/ 4976276 w 6661384"/>
              <a:gd name="connsiteY3" fmla="*/ 6858000 h 6858000"/>
              <a:gd name="connsiteX4" fmla="*/ 0 w 6661384"/>
              <a:gd name="connsiteY4" fmla="*/ 6857999 h 6858000"/>
              <a:gd name="connsiteX5" fmla="*/ 103695 w 6661384"/>
              <a:gd name="connsiteY5" fmla="*/ 18854 h 6858000"/>
              <a:gd name="connsiteX0" fmla="*/ 18854 w 6661384"/>
              <a:gd name="connsiteY0" fmla="*/ 0 h 6858000"/>
              <a:gd name="connsiteX1" fmla="*/ 3983479 w 6661384"/>
              <a:gd name="connsiteY1" fmla="*/ 0 h 6858000"/>
              <a:gd name="connsiteX2" fmla="*/ 6661384 w 6661384"/>
              <a:gd name="connsiteY2" fmla="*/ 20 h 6858000"/>
              <a:gd name="connsiteX3" fmla="*/ 4976276 w 6661384"/>
              <a:gd name="connsiteY3" fmla="*/ 6858000 h 6858000"/>
              <a:gd name="connsiteX4" fmla="*/ 0 w 6661384"/>
              <a:gd name="connsiteY4" fmla="*/ 6857999 h 6858000"/>
              <a:gd name="connsiteX5" fmla="*/ 18854 w 6661384"/>
              <a:gd name="connsiteY5" fmla="*/ 0 h 6858000"/>
              <a:gd name="connsiteX0" fmla="*/ 603315 w 6661384"/>
              <a:gd name="connsiteY0" fmla="*/ 9427 h 6858000"/>
              <a:gd name="connsiteX1" fmla="*/ 3983479 w 6661384"/>
              <a:gd name="connsiteY1" fmla="*/ 0 h 6858000"/>
              <a:gd name="connsiteX2" fmla="*/ 6661384 w 6661384"/>
              <a:gd name="connsiteY2" fmla="*/ 20 h 6858000"/>
              <a:gd name="connsiteX3" fmla="*/ 4976276 w 6661384"/>
              <a:gd name="connsiteY3" fmla="*/ 6858000 h 6858000"/>
              <a:gd name="connsiteX4" fmla="*/ 0 w 6661384"/>
              <a:gd name="connsiteY4" fmla="*/ 6857999 h 6858000"/>
              <a:gd name="connsiteX5" fmla="*/ 603315 w 6661384"/>
              <a:gd name="connsiteY5" fmla="*/ 9427 h 6858000"/>
              <a:gd name="connsiteX0" fmla="*/ 414779 w 6661384"/>
              <a:gd name="connsiteY0" fmla="*/ 0 h 6858000"/>
              <a:gd name="connsiteX1" fmla="*/ 3983479 w 6661384"/>
              <a:gd name="connsiteY1" fmla="*/ 0 h 6858000"/>
              <a:gd name="connsiteX2" fmla="*/ 6661384 w 6661384"/>
              <a:gd name="connsiteY2" fmla="*/ 20 h 6858000"/>
              <a:gd name="connsiteX3" fmla="*/ 4976276 w 6661384"/>
              <a:gd name="connsiteY3" fmla="*/ 6858000 h 6858000"/>
              <a:gd name="connsiteX4" fmla="*/ 0 w 6661384"/>
              <a:gd name="connsiteY4" fmla="*/ 6857999 h 6858000"/>
              <a:gd name="connsiteX5" fmla="*/ 414779 w 6661384"/>
              <a:gd name="connsiteY5" fmla="*/ 0 h 6858000"/>
              <a:gd name="connsiteX0" fmla="*/ 65987 w 6312592"/>
              <a:gd name="connsiteY0" fmla="*/ 0 h 6858000"/>
              <a:gd name="connsiteX1" fmla="*/ 3634687 w 6312592"/>
              <a:gd name="connsiteY1" fmla="*/ 0 h 6858000"/>
              <a:gd name="connsiteX2" fmla="*/ 6312592 w 6312592"/>
              <a:gd name="connsiteY2" fmla="*/ 20 h 6858000"/>
              <a:gd name="connsiteX3" fmla="*/ 4627484 w 6312592"/>
              <a:gd name="connsiteY3" fmla="*/ 6858000 h 6858000"/>
              <a:gd name="connsiteX4" fmla="*/ 0 w 6312592"/>
              <a:gd name="connsiteY4" fmla="*/ 6857999 h 6858000"/>
              <a:gd name="connsiteX5" fmla="*/ 65987 w 6312592"/>
              <a:gd name="connsiteY5" fmla="*/ 0 h 6858000"/>
              <a:gd name="connsiteX0" fmla="*/ 660 w 6247265"/>
              <a:gd name="connsiteY0" fmla="*/ 0 h 6876852"/>
              <a:gd name="connsiteX1" fmla="*/ 3569360 w 6247265"/>
              <a:gd name="connsiteY1" fmla="*/ 0 h 6876852"/>
              <a:gd name="connsiteX2" fmla="*/ 6247265 w 6247265"/>
              <a:gd name="connsiteY2" fmla="*/ 20 h 6876852"/>
              <a:gd name="connsiteX3" fmla="*/ 4562157 w 6247265"/>
              <a:gd name="connsiteY3" fmla="*/ 6858000 h 6876852"/>
              <a:gd name="connsiteX4" fmla="*/ 28941 w 6247265"/>
              <a:gd name="connsiteY4" fmla="*/ 6876852 h 6876852"/>
              <a:gd name="connsiteX5" fmla="*/ 660 w 6247265"/>
              <a:gd name="connsiteY5" fmla="*/ 0 h 6876852"/>
              <a:gd name="connsiteX0" fmla="*/ 1814 w 6248419"/>
              <a:gd name="connsiteY0" fmla="*/ 0 h 6886279"/>
              <a:gd name="connsiteX1" fmla="*/ 3570514 w 6248419"/>
              <a:gd name="connsiteY1" fmla="*/ 0 h 6886279"/>
              <a:gd name="connsiteX2" fmla="*/ 6248419 w 6248419"/>
              <a:gd name="connsiteY2" fmla="*/ 20 h 6886279"/>
              <a:gd name="connsiteX3" fmla="*/ 4563311 w 6248419"/>
              <a:gd name="connsiteY3" fmla="*/ 6858000 h 6886279"/>
              <a:gd name="connsiteX4" fmla="*/ 1815 w 6248419"/>
              <a:gd name="connsiteY4" fmla="*/ 6886279 h 6886279"/>
              <a:gd name="connsiteX5" fmla="*/ 1814 w 6248419"/>
              <a:gd name="connsiteY5" fmla="*/ 0 h 6886279"/>
              <a:gd name="connsiteX0" fmla="*/ 493775 w 6246604"/>
              <a:gd name="connsiteY0" fmla="*/ 18288 h 6886279"/>
              <a:gd name="connsiteX1" fmla="*/ 3568699 w 6246604"/>
              <a:gd name="connsiteY1" fmla="*/ 0 h 6886279"/>
              <a:gd name="connsiteX2" fmla="*/ 6246604 w 6246604"/>
              <a:gd name="connsiteY2" fmla="*/ 20 h 6886279"/>
              <a:gd name="connsiteX3" fmla="*/ 4561496 w 6246604"/>
              <a:gd name="connsiteY3" fmla="*/ 6858000 h 6886279"/>
              <a:gd name="connsiteX4" fmla="*/ 0 w 6246604"/>
              <a:gd name="connsiteY4" fmla="*/ 6886279 h 6886279"/>
              <a:gd name="connsiteX5" fmla="*/ 493775 w 6246604"/>
              <a:gd name="connsiteY5" fmla="*/ 18288 h 6886279"/>
              <a:gd name="connsiteX0" fmla="*/ 740663 w 6246604"/>
              <a:gd name="connsiteY0" fmla="*/ 36576 h 6886279"/>
              <a:gd name="connsiteX1" fmla="*/ 3568699 w 6246604"/>
              <a:gd name="connsiteY1" fmla="*/ 0 h 6886279"/>
              <a:gd name="connsiteX2" fmla="*/ 6246604 w 6246604"/>
              <a:gd name="connsiteY2" fmla="*/ 20 h 6886279"/>
              <a:gd name="connsiteX3" fmla="*/ 4561496 w 6246604"/>
              <a:gd name="connsiteY3" fmla="*/ 6858000 h 6886279"/>
              <a:gd name="connsiteX4" fmla="*/ 0 w 6246604"/>
              <a:gd name="connsiteY4" fmla="*/ 6886279 h 6886279"/>
              <a:gd name="connsiteX5" fmla="*/ 740663 w 6246604"/>
              <a:gd name="connsiteY5" fmla="*/ 36576 h 6886279"/>
              <a:gd name="connsiteX0" fmla="*/ 502919 w 6246604"/>
              <a:gd name="connsiteY0" fmla="*/ 9144 h 6886279"/>
              <a:gd name="connsiteX1" fmla="*/ 3568699 w 6246604"/>
              <a:gd name="connsiteY1" fmla="*/ 0 h 6886279"/>
              <a:gd name="connsiteX2" fmla="*/ 6246604 w 6246604"/>
              <a:gd name="connsiteY2" fmla="*/ 20 h 6886279"/>
              <a:gd name="connsiteX3" fmla="*/ 4561496 w 6246604"/>
              <a:gd name="connsiteY3" fmla="*/ 6858000 h 6886279"/>
              <a:gd name="connsiteX4" fmla="*/ 0 w 6246604"/>
              <a:gd name="connsiteY4" fmla="*/ 6886279 h 6886279"/>
              <a:gd name="connsiteX5" fmla="*/ 502919 w 6246604"/>
              <a:gd name="connsiteY5" fmla="*/ 9144 h 6886279"/>
              <a:gd name="connsiteX0" fmla="*/ 368 w 5744053"/>
              <a:gd name="connsiteY0" fmla="*/ 9144 h 6886279"/>
              <a:gd name="connsiteX1" fmla="*/ 3066148 w 5744053"/>
              <a:gd name="connsiteY1" fmla="*/ 0 h 6886279"/>
              <a:gd name="connsiteX2" fmla="*/ 5744053 w 5744053"/>
              <a:gd name="connsiteY2" fmla="*/ 20 h 6886279"/>
              <a:gd name="connsiteX3" fmla="*/ 4058945 w 5744053"/>
              <a:gd name="connsiteY3" fmla="*/ 6858000 h 6886279"/>
              <a:gd name="connsiteX4" fmla="*/ 64377 w 5744053"/>
              <a:gd name="connsiteY4" fmla="*/ 6886279 h 6886279"/>
              <a:gd name="connsiteX5" fmla="*/ 368 w 5744053"/>
              <a:gd name="connsiteY5" fmla="*/ 9144 h 6886279"/>
              <a:gd name="connsiteX0" fmla="*/ 1814 w 5745499"/>
              <a:gd name="connsiteY0" fmla="*/ 9144 h 6886279"/>
              <a:gd name="connsiteX1" fmla="*/ 3067594 w 5745499"/>
              <a:gd name="connsiteY1" fmla="*/ 0 h 6886279"/>
              <a:gd name="connsiteX2" fmla="*/ 5745499 w 5745499"/>
              <a:gd name="connsiteY2" fmla="*/ 20 h 6886279"/>
              <a:gd name="connsiteX3" fmla="*/ 4060391 w 5745499"/>
              <a:gd name="connsiteY3" fmla="*/ 6858000 h 6886279"/>
              <a:gd name="connsiteX4" fmla="*/ 1815 w 5745499"/>
              <a:gd name="connsiteY4" fmla="*/ 6886279 h 6886279"/>
              <a:gd name="connsiteX5" fmla="*/ 1814 w 5745499"/>
              <a:gd name="connsiteY5" fmla="*/ 9144 h 6886279"/>
              <a:gd name="connsiteX0" fmla="*/ 1814 w 5745499"/>
              <a:gd name="connsiteY0" fmla="*/ 0 h 6895423"/>
              <a:gd name="connsiteX1" fmla="*/ 3067594 w 5745499"/>
              <a:gd name="connsiteY1" fmla="*/ 9144 h 6895423"/>
              <a:gd name="connsiteX2" fmla="*/ 5745499 w 5745499"/>
              <a:gd name="connsiteY2" fmla="*/ 9164 h 6895423"/>
              <a:gd name="connsiteX3" fmla="*/ 4060391 w 5745499"/>
              <a:gd name="connsiteY3" fmla="*/ 6867144 h 6895423"/>
              <a:gd name="connsiteX4" fmla="*/ 1815 w 5745499"/>
              <a:gd name="connsiteY4" fmla="*/ 6895423 h 6895423"/>
              <a:gd name="connsiteX5" fmla="*/ 1814 w 5745499"/>
              <a:gd name="connsiteY5" fmla="*/ 0 h 68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45499" h="6895423">
                <a:moveTo>
                  <a:pt x="1814" y="0"/>
                </a:moveTo>
                <a:lnTo>
                  <a:pt x="3067594" y="9144"/>
                </a:lnTo>
                <a:lnTo>
                  <a:pt x="5745499" y="9164"/>
                </a:lnTo>
                <a:lnTo>
                  <a:pt x="4060391" y="6867144"/>
                </a:lnTo>
                <a:lnTo>
                  <a:pt x="1815" y="6895423"/>
                </a:lnTo>
                <a:cubicBezTo>
                  <a:pt x="8100" y="4609423"/>
                  <a:pt x="-4471" y="2286000"/>
                  <a:pt x="1814" y="0"/>
                </a:cubicBez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1496A55-7C2C-7644-B712-57AF09E5561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1407" y="-14808"/>
            <a:ext cx="5032593" cy="6872808"/>
          </a:xfrm>
          <a:custGeom>
            <a:avLst/>
            <a:gdLst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41850 w 4641850"/>
              <a:gd name="connsiteY2" fmla="*/ 773657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28787 w 4641850"/>
              <a:gd name="connsiteY2" fmla="*/ 29074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1698172 w 6340022"/>
              <a:gd name="connsiteY0" fmla="*/ 0 h 6861175"/>
              <a:gd name="connsiteX1" fmla="*/ 5566365 w 6340022"/>
              <a:gd name="connsiteY1" fmla="*/ 0 h 6861175"/>
              <a:gd name="connsiteX2" fmla="*/ 6326959 w 6340022"/>
              <a:gd name="connsiteY2" fmla="*/ 29074 h 6861175"/>
              <a:gd name="connsiteX3" fmla="*/ 6340022 w 6340022"/>
              <a:gd name="connsiteY3" fmla="*/ 6861175 h 6861175"/>
              <a:gd name="connsiteX4" fmla="*/ 0 w 6340022"/>
              <a:gd name="connsiteY4" fmla="*/ 6835049 h 6861175"/>
              <a:gd name="connsiteX5" fmla="*/ 1698172 w 6340022"/>
              <a:gd name="connsiteY5" fmla="*/ 0 h 6861175"/>
              <a:gd name="connsiteX0" fmla="*/ 1698172 w 6341278"/>
              <a:gd name="connsiteY0" fmla="*/ 0 h 6861175"/>
              <a:gd name="connsiteX1" fmla="*/ 5566365 w 6341278"/>
              <a:gd name="connsiteY1" fmla="*/ 0 h 6861175"/>
              <a:gd name="connsiteX2" fmla="*/ 6340022 w 6341278"/>
              <a:gd name="connsiteY2" fmla="*/ 16011 h 6861175"/>
              <a:gd name="connsiteX3" fmla="*/ 6340022 w 6341278"/>
              <a:gd name="connsiteY3" fmla="*/ 6861175 h 6861175"/>
              <a:gd name="connsiteX4" fmla="*/ 0 w 6341278"/>
              <a:gd name="connsiteY4" fmla="*/ 6835049 h 6861175"/>
              <a:gd name="connsiteX5" fmla="*/ 1698172 w 6341278"/>
              <a:gd name="connsiteY5" fmla="*/ 0 h 6861175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5634627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6117953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118111"/>
              <a:gd name="connsiteY0" fmla="*/ 10115 h 6871290"/>
              <a:gd name="connsiteX1" fmla="*/ 5566365 w 6118111"/>
              <a:gd name="connsiteY1" fmla="*/ 10115 h 6871290"/>
              <a:gd name="connsiteX2" fmla="*/ 6117953 w 6118111"/>
              <a:gd name="connsiteY2" fmla="*/ 0 h 6871290"/>
              <a:gd name="connsiteX3" fmla="*/ 6039577 w 6118111"/>
              <a:gd name="connsiteY3" fmla="*/ 6871290 h 6871290"/>
              <a:gd name="connsiteX4" fmla="*/ 0 w 6118111"/>
              <a:gd name="connsiteY4" fmla="*/ 6845164 h 6871290"/>
              <a:gd name="connsiteX5" fmla="*/ 1698172 w 6118111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45164 h 6871290"/>
              <a:gd name="connsiteX5" fmla="*/ 1698172 w 6131017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45164 h 6871290"/>
              <a:gd name="connsiteX5" fmla="*/ 1698172 w 6131017"/>
              <a:gd name="connsiteY5" fmla="*/ 10115 h 6871290"/>
              <a:gd name="connsiteX0" fmla="*/ 1698172 w 6117966"/>
              <a:gd name="connsiteY0" fmla="*/ 10115 h 6861863"/>
              <a:gd name="connsiteX1" fmla="*/ 5566365 w 6117966"/>
              <a:gd name="connsiteY1" fmla="*/ 10115 h 6861863"/>
              <a:gd name="connsiteX2" fmla="*/ 6117953 w 6117966"/>
              <a:gd name="connsiteY2" fmla="*/ 0 h 6861863"/>
              <a:gd name="connsiteX3" fmla="*/ 5075215 w 6117966"/>
              <a:gd name="connsiteY3" fmla="*/ 6861863 h 6861863"/>
              <a:gd name="connsiteX4" fmla="*/ 0 w 6117966"/>
              <a:gd name="connsiteY4" fmla="*/ 6845164 h 6861863"/>
              <a:gd name="connsiteX5" fmla="*/ 1698172 w 6117966"/>
              <a:gd name="connsiteY5" fmla="*/ 10115 h 6861863"/>
              <a:gd name="connsiteX0" fmla="*/ 1698172 w 6117960"/>
              <a:gd name="connsiteY0" fmla="*/ 10115 h 6852437"/>
              <a:gd name="connsiteX1" fmla="*/ 5566365 w 6117960"/>
              <a:gd name="connsiteY1" fmla="*/ 10115 h 6852437"/>
              <a:gd name="connsiteX2" fmla="*/ 6117953 w 6117960"/>
              <a:gd name="connsiteY2" fmla="*/ 0 h 6852437"/>
              <a:gd name="connsiteX3" fmla="*/ 4160815 w 6117960"/>
              <a:gd name="connsiteY3" fmla="*/ 6852437 h 6852437"/>
              <a:gd name="connsiteX4" fmla="*/ 0 w 6117960"/>
              <a:gd name="connsiteY4" fmla="*/ 6845164 h 6852437"/>
              <a:gd name="connsiteX5" fmla="*/ 1698172 w 6117960"/>
              <a:gd name="connsiteY5" fmla="*/ 10115 h 6852437"/>
              <a:gd name="connsiteX0" fmla="*/ 1698172 w 6117961"/>
              <a:gd name="connsiteY0" fmla="*/ 10115 h 6852437"/>
              <a:gd name="connsiteX1" fmla="*/ 5566365 w 6117961"/>
              <a:gd name="connsiteY1" fmla="*/ 10115 h 6852437"/>
              <a:gd name="connsiteX2" fmla="*/ 6117953 w 6117961"/>
              <a:gd name="connsiteY2" fmla="*/ 0 h 6852437"/>
              <a:gd name="connsiteX3" fmla="*/ 4443619 w 6117961"/>
              <a:gd name="connsiteY3" fmla="*/ 6852437 h 6852437"/>
              <a:gd name="connsiteX4" fmla="*/ 0 w 6117961"/>
              <a:gd name="connsiteY4" fmla="*/ 6845164 h 6852437"/>
              <a:gd name="connsiteX5" fmla="*/ 1698172 w 6117961"/>
              <a:gd name="connsiteY5" fmla="*/ 10115 h 6852437"/>
              <a:gd name="connsiteX0" fmla="*/ 1698172 w 6117961"/>
              <a:gd name="connsiteY0" fmla="*/ 10115 h 6852437"/>
              <a:gd name="connsiteX1" fmla="*/ 2823165 w 6117961"/>
              <a:gd name="connsiteY1" fmla="*/ 10115 h 6852437"/>
              <a:gd name="connsiteX2" fmla="*/ 6117953 w 6117961"/>
              <a:gd name="connsiteY2" fmla="*/ 0 h 6852437"/>
              <a:gd name="connsiteX3" fmla="*/ 4443619 w 6117961"/>
              <a:gd name="connsiteY3" fmla="*/ 6852437 h 6852437"/>
              <a:gd name="connsiteX4" fmla="*/ 0 w 6117961"/>
              <a:gd name="connsiteY4" fmla="*/ 6845164 h 6852437"/>
              <a:gd name="connsiteX5" fmla="*/ 1698172 w 6117961"/>
              <a:gd name="connsiteY5" fmla="*/ 10115 h 6852437"/>
              <a:gd name="connsiteX0" fmla="*/ 1698172 w 4443619"/>
              <a:gd name="connsiteY0" fmla="*/ 236 h 6842558"/>
              <a:gd name="connsiteX1" fmla="*/ 2823165 w 4443619"/>
              <a:gd name="connsiteY1" fmla="*/ 236 h 6842558"/>
              <a:gd name="connsiteX2" fmla="*/ 4326860 w 4443619"/>
              <a:gd name="connsiteY2" fmla="*/ 8975 h 6842558"/>
              <a:gd name="connsiteX3" fmla="*/ 4443619 w 4443619"/>
              <a:gd name="connsiteY3" fmla="*/ 6842558 h 6842558"/>
              <a:gd name="connsiteX4" fmla="*/ 0 w 4443619"/>
              <a:gd name="connsiteY4" fmla="*/ 6835285 h 6842558"/>
              <a:gd name="connsiteX5" fmla="*/ 1698172 w 4443619"/>
              <a:gd name="connsiteY5" fmla="*/ 236 h 6842558"/>
              <a:gd name="connsiteX0" fmla="*/ 1698172 w 4450234"/>
              <a:gd name="connsiteY0" fmla="*/ 10115 h 6852437"/>
              <a:gd name="connsiteX1" fmla="*/ 2823165 w 4450234"/>
              <a:gd name="connsiteY1" fmla="*/ 10115 h 6852437"/>
              <a:gd name="connsiteX2" fmla="*/ 4449409 w 4450234"/>
              <a:gd name="connsiteY2" fmla="*/ 0 h 6852437"/>
              <a:gd name="connsiteX3" fmla="*/ 4443619 w 4450234"/>
              <a:gd name="connsiteY3" fmla="*/ 6852437 h 6852437"/>
              <a:gd name="connsiteX4" fmla="*/ 0 w 4450234"/>
              <a:gd name="connsiteY4" fmla="*/ 6845164 h 6852437"/>
              <a:gd name="connsiteX5" fmla="*/ 1698172 w 4450234"/>
              <a:gd name="connsiteY5" fmla="*/ 10115 h 6852437"/>
              <a:gd name="connsiteX0" fmla="*/ 1698172 w 4450234"/>
              <a:gd name="connsiteY0" fmla="*/ 10115 h 6852437"/>
              <a:gd name="connsiteX1" fmla="*/ 2823165 w 4450234"/>
              <a:gd name="connsiteY1" fmla="*/ 10115 h 6852437"/>
              <a:gd name="connsiteX2" fmla="*/ 4449409 w 4450234"/>
              <a:gd name="connsiteY2" fmla="*/ 0 h 6852437"/>
              <a:gd name="connsiteX3" fmla="*/ 4443619 w 4450234"/>
              <a:gd name="connsiteY3" fmla="*/ 6852437 h 6852437"/>
              <a:gd name="connsiteX4" fmla="*/ 0 w 4450234"/>
              <a:gd name="connsiteY4" fmla="*/ 6845164 h 6852437"/>
              <a:gd name="connsiteX5" fmla="*/ 1698172 w 4450234"/>
              <a:gd name="connsiteY5" fmla="*/ 10115 h 6852437"/>
              <a:gd name="connsiteX0" fmla="*/ 1698172 w 4450234"/>
              <a:gd name="connsiteY0" fmla="*/ 688 h 6843010"/>
              <a:gd name="connsiteX1" fmla="*/ 2823165 w 4450234"/>
              <a:gd name="connsiteY1" fmla="*/ 688 h 6843010"/>
              <a:gd name="connsiteX2" fmla="*/ 4449409 w 4450234"/>
              <a:gd name="connsiteY2" fmla="*/ 0 h 6843010"/>
              <a:gd name="connsiteX3" fmla="*/ 4443619 w 4450234"/>
              <a:gd name="connsiteY3" fmla="*/ 6843010 h 6843010"/>
              <a:gd name="connsiteX4" fmla="*/ 0 w 4450234"/>
              <a:gd name="connsiteY4" fmla="*/ 6835737 h 6843010"/>
              <a:gd name="connsiteX5" fmla="*/ 1698172 w 4450234"/>
              <a:gd name="connsiteY5" fmla="*/ 688 h 6843010"/>
              <a:gd name="connsiteX0" fmla="*/ 1698172 w 4450234"/>
              <a:gd name="connsiteY0" fmla="*/ 6899 h 6849221"/>
              <a:gd name="connsiteX1" fmla="*/ 2823165 w 4450234"/>
              <a:gd name="connsiteY1" fmla="*/ 6899 h 6849221"/>
              <a:gd name="connsiteX2" fmla="*/ 4449409 w 4450234"/>
              <a:gd name="connsiteY2" fmla="*/ 6211 h 6849221"/>
              <a:gd name="connsiteX3" fmla="*/ 4443619 w 4450234"/>
              <a:gd name="connsiteY3" fmla="*/ 6849221 h 6849221"/>
              <a:gd name="connsiteX4" fmla="*/ 0 w 4450234"/>
              <a:gd name="connsiteY4" fmla="*/ 6841948 h 6849221"/>
              <a:gd name="connsiteX5" fmla="*/ 1698172 w 4450234"/>
              <a:gd name="connsiteY5" fmla="*/ 6899 h 6849221"/>
              <a:gd name="connsiteX0" fmla="*/ 1698172 w 4450234"/>
              <a:gd name="connsiteY0" fmla="*/ 6899 h 6849221"/>
              <a:gd name="connsiteX1" fmla="*/ 2645365 w 4450234"/>
              <a:gd name="connsiteY1" fmla="*/ 6899 h 6849221"/>
              <a:gd name="connsiteX2" fmla="*/ 4449409 w 4450234"/>
              <a:gd name="connsiteY2" fmla="*/ 6211 h 6849221"/>
              <a:gd name="connsiteX3" fmla="*/ 4443619 w 4450234"/>
              <a:gd name="connsiteY3" fmla="*/ 6849221 h 6849221"/>
              <a:gd name="connsiteX4" fmla="*/ 0 w 4450234"/>
              <a:gd name="connsiteY4" fmla="*/ 6841948 h 6849221"/>
              <a:gd name="connsiteX5" fmla="*/ 1698172 w 4450234"/>
              <a:gd name="connsiteY5" fmla="*/ 6899 h 6849221"/>
              <a:gd name="connsiteX0" fmla="*/ 1698172 w 4458427"/>
              <a:gd name="connsiteY0" fmla="*/ 13514 h 6855836"/>
              <a:gd name="connsiteX1" fmla="*/ 2645365 w 4458427"/>
              <a:gd name="connsiteY1" fmla="*/ 13514 h 6855836"/>
              <a:gd name="connsiteX2" fmla="*/ 4457875 w 4458427"/>
              <a:gd name="connsiteY2" fmla="*/ 4359 h 6855836"/>
              <a:gd name="connsiteX3" fmla="*/ 4443619 w 4458427"/>
              <a:gd name="connsiteY3" fmla="*/ 6855836 h 6855836"/>
              <a:gd name="connsiteX4" fmla="*/ 0 w 4458427"/>
              <a:gd name="connsiteY4" fmla="*/ 6848563 h 6855836"/>
              <a:gd name="connsiteX5" fmla="*/ 1698172 w 4458427"/>
              <a:gd name="connsiteY5" fmla="*/ 13514 h 6855836"/>
              <a:gd name="connsiteX0" fmla="*/ 1698172 w 4458427"/>
              <a:gd name="connsiteY0" fmla="*/ 9155 h 6851477"/>
              <a:gd name="connsiteX1" fmla="*/ 2645365 w 4458427"/>
              <a:gd name="connsiteY1" fmla="*/ 9155 h 6851477"/>
              <a:gd name="connsiteX2" fmla="*/ 4457875 w 4458427"/>
              <a:gd name="connsiteY2" fmla="*/ 0 h 6851477"/>
              <a:gd name="connsiteX3" fmla="*/ 4443619 w 4458427"/>
              <a:gd name="connsiteY3" fmla="*/ 6851477 h 6851477"/>
              <a:gd name="connsiteX4" fmla="*/ 0 w 4458427"/>
              <a:gd name="connsiteY4" fmla="*/ 6844204 h 6851477"/>
              <a:gd name="connsiteX5" fmla="*/ 1698172 w 4458427"/>
              <a:gd name="connsiteY5" fmla="*/ 9155 h 6851477"/>
              <a:gd name="connsiteX0" fmla="*/ 1698172 w 4458427"/>
              <a:gd name="connsiteY0" fmla="*/ 9155 h 6851477"/>
              <a:gd name="connsiteX1" fmla="*/ 2645365 w 4458427"/>
              <a:gd name="connsiteY1" fmla="*/ 9155 h 6851477"/>
              <a:gd name="connsiteX2" fmla="*/ 4457875 w 4458427"/>
              <a:gd name="connsiteY2" fmla="*/ 0 h 6851477"/>
              <a:gd name="connsiteX3" fmla="*/ 4443619 w 4458427"/>
              <a:gd name="connsiteY3" fmla="*/ 6851477 h 6851477"/>
              <a:gd name="connsiteX4" fmla="*/ 0 w 4458427"/>
              <a:gd name="connsiteY4" fmla="*/ 6844204 h 6851477"/>
              <a:gd name="connsiteX5" fmla="*/ 1698172 w 4458427"/>
              <a:gd name="connsiteY5" fmla="*/ 9155 h 6851477"/>
              <a:gd name="connsiteX0" fmla="*/ 1698172 w 4458427"/>
              <a:gd name="connsiteY0" fmla="*/ 9155 h 6851477"/>
              <a:gd name="connsiteX1" fmla="*/ 2645365 w 4458427"/>
              <a:gd name="connsiteY1" fmla="*/ 9155 h 6851477"/>
              <a:gd name="connsiteX2" fmla="*/ 4457875 w 4458427"/>
              <a:gd name="connsiteY2" fmla="*/ 0 h 6851477"/>
              <a:gd name="connsiteX3" fmla="*/ 4443619 w 4458427"/>
              <a:gd name="connsiteY3" fmla="*/ 6851477 h 6851477"/>
              <a:gd name="connsiteX4" fmla="*/ 0 w 4458427"/>
              <a:gd name="connsiteY4" fmla="*/ 6844204 h 6851477"/>
              <a:gd name="connsiteX5" fmla="*/ 1698172 w 4458427"/>
              <a:gd name="connsiteY5" fmla="*/ 9155 h 6851477"/>
              <a:gd name="connsiteX0" fmla="*/ 1698172 w 4457875"/>
              <a:gd name="connsiteY0" fmla="*/ 9155 h 6851477"/>
              <a:gd name="connsiteX1" fmla="*/ 2645365 w 4457875"/>
              <a:gd name="connsiteY1" fmla="*/ 9155 h 6851477"/>
              <a:gd name="connsiteX2" fmla="*/ 4457875 w 4457875"/>
              <a:gd name="connsiteY2" fmla="*/ 0 h 6851477"/>
              <a:gd name="connsiteX3" fmla="*/ 4443619 w 4457875"/>
              <a:gd name="connsiteY3" fmla="*/ 6851477 h 6851477"/>
              <a:gd name="connsiteX4" fmla="*/ 0 w 4457875"/>
              <a:gd name="connsiteY4" fmla="*/ 6844204 h 6851477"/>
              <a:gd name="connsiteX5" fmla="*/ 1698172 w 4457875"/>
              <a:gd name="connsiteY5" fmla="*/ 9155 h 6851477"/>
              <a:gd name="connsiteX0" fmla="*/ 1698172 w 4457875"/>
              <a:gd name="connsiteY0" fmla="*/ 9155 h 6851477"/>
              <a:gd name="connsiteX1" fmla="*/ 2645365 w 4457875"/>
              <a:gd name="connsiteY1" fmla="*/ 9155 h 6851477"/>
              <a:gd name="connsiteX2" fmla="*/ 4457875 w 4457875"/>
              <a:gd name="connsiteY2" fmla="*/ 0 h 6851477"/>
              <a:gd name="connsiteX3" fmla="*/ 4443619 w 4457875"/>
              <a:gd name="connsiteY3" fmla="*/ 6851477 h 6851477"/>
              <a:gd name="connsiteX4" fmla="*/ 0 w 4457875"/>
              <a:gd name="connsiteY4" fmla="*/ 6844204 h 6851477"/>
              <a:gd name="connsiteX5" fmla="*/ 1698172 w 4457875"/>
              <a:gd name="connsiteY5" fmla="*/ 9155 h 6851477"/>
              <a:gd name="connsiteX0" fmla="*/ 1698172 w 4460553"/>
              <a:gd name="connsiteY0" fmla="*/ 9155 h 6868410"/>
              <a:gd name="connsiteX1" fmla="*/ 2645365 w 4460553"/>
              <a:gd name="connsiteY1" fmla="*/ 9155 h 6868410"/>
              <a:gd name="connsiteX2" fmla="*/ 4457875 w 4460553"/>
              <a:gd name="connsiteY2" fmla="*/ 0 h 6868410"/>
              <a:gd name="connsiteX3" fmla="*/ 4460553 w 4460553"/>
              <a:gd name="connsiteY3" fmla="*/ 6868410 h 6868410"/>
              <a:gd name="connsiteX4" fmla="*/ 0 w 4460553"/>
              <a:gd name="connsiteY4" fmla="*/ 6844204 h 6868410"/>
              <a:gd name="connsiteX5" fmla="*/ 1698172 w 4460553"/>
              <a:gd name="connsiteY5" fmla="*/ 9155 h 6868410"/>
              <a:gd name="connsiteX0" fmla="*/ 1698172 w 4460553"/>
              <a:gd name="connsiteY0" fmla="*/ 327 h 6859582"/>
              <a:gd name="connsiteX1" fmla="*/ 2645365 w 4460553"/>
              <a:gd name="connsiteY1" fmla="*/ 327 h 6859582"/>
              <a:gd name="connsiteX2" fmla="*/ 4457875 w 4460553"/>
              <a:gd name="connsiteY2" fmla="*/ 16572 h 6859582"/>
              <a:gd name="connsiteX3" fmla="*/ 4460553 w 4460553"/>
              <a:gd name="connsiteY3" fmla="*/ 6859582 h 6859582"/>
              <a:gd name="connsiteX4" fmla="*/ 0 w 4460553"/>
              <a:gd name="connsiteY4" fmla="*/ 6835376 h 6859582"/>
              <a:gd name="connsiteX5" fmla="*/ 1698172 w 4460553"/>
              <a:gd name="connsiteY5" fmla="*/ 327 h 6859582"/>
              <a:gd name="connsiteX0" fmla="*/ 1698172 w 4466342"/>
              <a:gd name="connsiteY0" fmla="*/ 9155 h 6868410"/>
              <a:gd name="connsiteX1" fmla="*/ 2645365 w 4466342"/>
              <a:gd name="connsiteY1" fmla="*/ 9155 h 6868410"/>
              <a:gd name="connsiteX2" fmla="*/ 4466342 w 4466342"/>
              <a:gd name="connsiteY2" fmla="*/ 0 h 6868410"/>
              <a:gd name="connsiteX3" fmla="*/ 4460553 w 4466342"/>
              <a:gd name="connsiteY3" fmla="*/ 6868410 h 6868410"/>
              <a:gd name="connsiteX4" fmla="*/ 0 w 4466342"/>
              <a:gd name="connsiteY4" fmla="*/ 6844204 h 6868410"/>
              <a:gd name="connsiteX5" fmla="*/ 1698172 w 4466342"/>
              <a:gd name="connsiteY5" fmla="*/ 9155 h 6868410"/>
              <a:gd name="connsiteX0" fmla="*/ 1698172 w 4466342"/>
              <a:gd name="connsiteY0" fmla="*/ 9155 h 6868410"/>
              <a:gd name="connsiteX1" fmla="*/ 2645365 w 4466342"/>
              <a:gd name="connsiteY1" fmla="*/ 9155 h 6868410"/>
              <a:gd name="connsiteX2" fmla="*/ 4466342 w 4466342"/>
              <a:gd name="connsiteY2" fmla="*/ 0 h 6868410"/>
              <a:gd name="connsiteX3" fmla="*/ 4460553 w 4466342"/>
              <a:gd name="connsiteY3" fmla="*/ 6868410 h 6868410"/>
              <a:gd name="connsiteX4" fmla="*/ 0 w 4466342"/>
              <a:gd name="connsiteY4" fmla="*/ 6844204 h 6868410"/>
              <a:gd name="connsiteX5" fmla="*/ 1698172 w 4466342"/>
              <a:gd name="connsiteY5" fmla="*/ 9155 h 6868410"/>
              <a:gd name="connsiteX0" fmla="*/ 1698172 w 4466342"/>
              <a:gd name="connsiteY0" fmla="*/ 10146 h 6869401"/>
              <a:gd name="connsiteX1" fmla="*/ 2645365 w 4466342"/>
              <a:gd name="connsiteY1" fmla="*/ 10146 h 6869401"/>
              <a:gd name="connsiteX2" fmla="*/ 4466342 w 4466342"/>
              <a:gd name="connsiteY2" fmla="*/ 991 h 6869401"/>
              <a:gd name="connsiteX3" fmla="*/ 4460553 w 4466342"/>
              <a:gd name="connsiteY3" fmla="*/ 6869401 h 6869401"/>
              <a:gd name="connsiteX4" fmla="*/ 0 w 4466342"/>
              <a:gd name="connsiteY4" fmla="*/ 6845195 h 6869401"/>
              <a:gd name="connsiteX5" fmla="*/ 1698172 w 4466342"/>
              <a:gd name="connsiteY5" fmla="*/ 10146 h 6869401"/>
              <a:gd name="connsiteX0" fmla="*/ 1698172 w 4466342"/>
              <a:gd name="connsiteY0" fmla="*/ 10146 h 6869401"/>
              <a:gd name="connsiteX1" fmla="*/ 2450631 w 4466342"/>
              <a:gd name="connsiteY1" fmla="*/ 10146 h 6869401"/>
              <a:gd name="connsiteX2" fmla="*/ 4466342 w 4466342"/>
              <a:gd name="connsiteY2" fmla="*/ 991 h 6869401"/>
              <a:gd name="connsiteX3" fmla="*/ 4460553 w 4466342"/>
              <a:gd name="connsiteY3" fmla="*/ 6869401 h 6869401"/>
              <a:gd name="connsiteX4" fmla="*/ 0 w 4466342"/>
              <a:gd name="connsiteY4" fmla="*/ 6845195 h 6869401"/>
              <a:gd name="connsiteX5" fmla="*/ 1698172 w 4466342"/>
              <a:gd name="connsiteY5" fmla="*/ 10146 h 6869401"/>
              <a:gd name="connsiteX0" fmla="*/ 1698172 w 4466342"/>
              <a:gd name="connsiteY0" fmla="*/ 10146 h 6869401"/>
              <a:gd name="connsiteX1" fmla="*/ 2450631 w 4466342"/>
              <a:gd name="connsiteY1" fmla="*/ 10146 h 6869401"/>
              <a:gd name="connsiteX2" fmla="*/ 4466342 w 4466342"/>
              <a:gd name="connsiteY2" fmla="*/ 991 h 6869401"/>
              <a:gd name="connsiteX3" fmla="*/ 4460553 w 4466342"/>
              <a:gd name="connsiteY3" fmla="*/ 6869401 h 6869401"/>
              <a:gd name="connsiteX4" fmla="*/ 0 w 4466342"/>
              <a:gd name="connsiteY4" fmla="*/ 6845195 h 6869401"/>
              <a:gd name="connsiteX5" fmla="*/ 1698172 w 4466342"/>
              <a:gd name="connsiteY5" fmla="*/ 10146 h 6869401"/>
              <a:gd name="connsiteX0" fmla="*/ 1706639 w 4474809"/>
              <a:gd name="connsiteY0" fmla="*/ 10146 h 6869401"/>
              <a:gd name="connsiteX1" fmla="*/ 2459098 w 4474809"/>
              <a:gd name="connsiteY1" fmla="*/ 10146 h 6869401"/>
              <a:gd name="connsiteX2" fmla="*/ 4474809 w 4474809"/>
              <a:gd name="connsiteY2" fmla="*/ 991 h 6869401"/>
              <a:gd name="connsiteX3" fmla="*/ 4469020 w 4474809"/>
              <a:gd name="connsiteY3" fmla="*/ 6869401 h 6869401"/>
              <a:gd name="connsiteX4" fmla="*/ 0 w 4474809"/>
              <a:gd name="connsiteY4" fmla="*/ 6862129 h 6869401"/>
              <a:gd name="connsiteX5" fmla="*/ 1706639 w 4474809"/>
              <a:gd name="connsiteY5" fmla="*/ 10146 h 6869401"/>
              <a:gd name="connsiteX0" fmla="*/ 1706639 w 4474809"/>
              <a:gd name="connsiteY0" fmla="*/ 11681 h 6870936"/>
              <a:gd name="connsiteX1" fmla="*/ 2459098 w 4474809"/>
              <a:gd name="connsiteY1" fmla="*/ 3214 h 6870936"/>
              <a:gd name="connsiteX2" fmla="*/ 4474809 w 4474809"/>
              <a:gd name="connsiteY2" fmla="*/ 2526 h 6870936"/>
              <a:gd name="connsiteX3" fmla="*/ 4469020 w 4474809"/>
              <a:gd name="connsiteY3" fmla="*/ 6870936 h 6870936"/>
              <a:gd name="connsiteX4" fmla="*/ 0 w 4474809"/>
              <a:gd name="connsiteY4" fmla="*/ 6863664 h 6870936"/>
              <a:gd name="connsiteX5" fmla="*/ 1706639 w 4474809"/>
              <a:gd name="connsiteY5" fmla="*/ 11681 h 6870936"/>
              <a:gd name="connsiteX0" fmla="*/ 1715105 w 4474809"/>
              <a:gd name="connsiteY0" fmla="*/ 0 h 6876188"/>
              <a:gd name="connsiteX1" fmla="*/ 2459098 w 4474809"/>
              <a:gd name="connsiteY1" fmla="*/ 8466 h 6876188"/>
              <a:gd name="connsiteX2" fmla="*/ 4474809 w 4474809"/>
              <a:gd name="connsiteY2" fmla="*/ 7778 h 6876188"/>
              <a:gd name="connsiteX3" fmla="*/ 4469020 w 4474809"/>
              <a:gd name="connsiteY3" fmla="*/ 6876188 h 6876188"/>
              <a:gd name="connsiteX4" fmla="*/ 0 w 4474809"/>
              <a:gd name="connsiteY4" fmla="*/ 6868916 h 6876188"/>
              <a:gd name="connsiteX5" fmla="*/ 1715105 w 4474809"/>
              <a:gd name="connsiteY5" fmla="*/ 0 h 6876188"/>
              <a:gd name="connsiteX0" fmla="*/ 1715105 w 5032593"/>
              <a:gd name="connsiteY0" fmla="*/ 2309 h 6878497"/>
              <a:gd name="connsiteX1" fmla="*/ 2459098 w 5032593"/>
              <a:gd name="connsiteY1" fmla="*/ 10775 h 6878497"/>
              <a:gd name="connsiteX2" fmla="*/ 5032593 w 5032593"/>
              <a:gd name="connsiteY2" fmla="*/ 943 h 6878497"/>
              <a:gd name="connsiteX3" fmla="*/ 4469020 w 5032593"/>
              <a:gd name="connsiteY3" fmla="*/ 6878497 h 6878497"/>
              <a:gd name="connsiteX4" fmla="*/ 0 w 5032593"/>
              <a:gd name="connsiteY4" fmla="*/ 6871225 h 6878497"/>
              <a:gd name="connsiteX5" fmla="*/ 1715105 w 5032593"/>
              <a:gd name="connsiteY5" fmla="*/ 2309 h 6878497"/>
              <a:gd name="connsiteX0" fmla="*/ 1715105 w 5032593"/>
              <a:gd name="connsiteY0" fmla="*/ 2309 h 6871225"/>
              <a:gd name="connsiteX1" fmla="*/ 2459098 w 5032593"/>
              <a:gd name="connsiteY1" fmla="*/ 10775 h 6871225"/>
              <a:gd name="connsiteX2" fmla="*/ 5032593 w 5032593"/>
              <a:gd name="connsiteY2" fmla="*/ 943 h 6871225"/>
              <a:gd name="connsiteX3" fmla="*/ 5026804 w 5032593"/>
              <a:gd name="connsiteY3" fmla="*/ 6869353 h 6871225"/>
              <a:gd name="connsiteX4" fmla="*/ 0 w 5032593"/>
              <a:gd name="connsiteY4" fmla="*/ 6871225 h 6871225"/>
              <a:gd name="connsiteX5" fmla="*/ 1715105 w 5032593"/>
              <a:gd name="connsiteY5" fmla="*/ 2309 h 6871225"/>
              <a:gd name="connsiteX0" fmla="*/ 1715105 w 5032593"/>
              <a:gd name="connsiteY0" fmla="*/ 3892 h 6872808"/>
              <a:gd name="connsiteX1" fmla="*/ 2459098 w 5032593"/>
              <a:gd name="connsiteY1" fmla="*/ 3214 h 6872808"/>
              <a:gd name="connsiteX2" fmla="*/ 5032593 w 5032593"/>
              <a:gd name="connsiteY2" fmla="*/ 2526 h 6872808"/>
              <a:gd name="connsiteX3" fmla="*/ 5026804 w 5032593"/>
              <a:gd name="connsiteY3" fmla="*/ 6870936 h 6872808"/>
              <a:gd name="connsiteX4" fmla="*/ 0 w 5032593"/>
              <a:gd name="connsiteY4" fmla="*/ 6872808 h 6872808"/>
              <a:gd name="connsiteX5" fmla="*/ 1715105 w 5032593"/>
              <a:gd name="connsiteY5" fmla="*/ 3892 h 6872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32593" h="6872808">
                <a:moveTo>
                  <a:pt x="1715105" y="3892"/>
                </a:moveTo>
                <a:lnTo>
                  <a:pt x="2459098" y="3214"/>
                </a:lnTo>
                <a:cubicBezTo>
                  <a:pt x="2702228" y="-158"/>
                  <a:pt x="3241548" y="-1608"/>
                  <a:pt x="5032593" y="2526"/>
                </a:cubicBezTo>
                <a:cubicBezTo>
                  <a:pt x="5028480" y="2415360"/>
                  <a:pt x="5022450" y="4593569"/>
                  <a:pt x="5026804" y="6870936"/>
                </a:cubicBezTo>
                <a:lnTo>
                  <a:pt x="0" y="6872808"/>
                </a:lnTo>
                <a:lnTo>
                  <a:pt x="1715105" y="389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to add</a:t>
            </a:r>
          </a:p>
          <a:p>
            <a:r>
              <a:rPr lang="en-US" dirty="0"/>
              <a:t>Picture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C558FF5-047B-CF43-AC1B-3A95C260CF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0279" y="5960618"/>
            <a:ext cx="1682215" cy="71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73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2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356EB9-D218-2F41-93FC-0B7C14F27ACF}"/>
              </a:ext>
            </a:extLst>
          </p:cNvPr>
          <p:cNvSpPr/>
          <p:nvPr userDrawn="1"/>
        </p:nvSpPr>
        <p:spPr>
          <a:xfrm>
            <a:off x="0" y="6319684"/>
            <a:ext cx="6817659" cy="546101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55FC36F-4804-0D41-A453-03E4E18F66BB}"/>
              </a:ext>
            </a:extLst>
          </p:cNvPr>
          <p:cNvSpPr/>
          <p:nvPr userDrawn="1"/>
        </p:nvSpPr>
        <p:spPr>
          <a:xfrm>
            <a:off x="6185284" y="6084336"/>
            <a:ext cx="2963558" cy="781449"/>
          </a:xfrm>
          <a:custGeom>
            <a:avLst/>
            <a:gdLst>
              <a:gd name="connsiteX0" fmla="*/ 0 w 2697698"/>
              <a:gd name="connsiteY0" fmla="*/ 0 h 900953"/>
              <a:gd name="connsiteX1" fmla="*/ 2697698 w 2697698"/>
              <a:gd name="connsiteY1" fmla="*/ 0 h 900953"/>
              <a:gd name="connsiteX2" fmla="*/ 2697698 w 2697698"/>
              <a:gd name="connsiteY2" fmla="*/ 900953 h 900953"/>
              <a:gd name="connsiteX3" fmla="*/ 0 w 2697698"/>
              <a:gd name="connsiteY3" fmla="*/ 900953 h 900953"/>
              <a:gd name="connsiteX4" fmla="*/ 0 w 2697698"/>
              <a:gd name="connsiteY4" fmla="*/ 0 h 900953"/>
              <a:gd name="connsiteX0" fmla="*/ 699248 w 3396946"/>
              <a:gd name="connsiteY0" fmla="*/ 0 h 900953"/>
              <a:gd name="connsiteX1" fmla="*/ 3396946 w 3396946"/>
              <a:gd name="connsiteY1" fmla="*/ 0 h 900953"/>
              <a:gd name="connsiteX2" fmla="*/ 3396946 w 3396946"/>
              <a:gd name="connsiteY2" fmla="*/ 900953 h 900953"/>
              <a:gd name="connsiteX3" fmla="*/ 0 w 3396946"/>
              <a:gd name="connsiteY3" fmla="*/ 900953 h 900953"/>
              <a:gd name="connsiteX4" fmla="*/ 699248 w 3396946"/>
              <a:gd name="connsiteY4" fmla="*/ 0 h 900953"/>
              <a:gd name="connsiteX0" fmla="*/ 699248 w 3596740"/>
              <a:gd name="connsiteY0" fmla="*/ 0 h 917602"/>
              <a:gd name="connsiteX1" fmla="*/ 3396946 w 3596740"/>
              <a:gd name="connsiteY1" fmla="*/ 0 h 917602"/>
              <a:gd name="connsiteX2" fmla="*/ 3596740 w 3596740"/>
              <a:gd name="connsiteY2" fmla="*/ 917602 h 917602"/>
              <a:gd name="connsiteX3" fmla="*/ 0 w 3596740"/>
              <a:gd name="connsiteY3" fmla="*/ 900953 h 917602"/>
              <a:gd name="connsiteX4" fmla="*/ 699248 w 3596740"/>
              <a:gd name="connsiteY4" fmla="*/ 0 h 917602"/>
              <a:gd name="connsiteX0" fmla="*/ 699248 w 3596740"/>
              <a:gd name="connsiteY0" fmla="*/ 49949 h 967551"/>
              <a:gd name="connsiteX1" fmla="*/ 3580091 w 3596740"/>
              <a:gd name="connsiteY1" fmla="*/ 0 h 967551"/>
              <a:gd name="connsiteX2" fmla="*/ 3596740 w 3596740"/>
              <a:gd name="connsiteY2" fmla="*/ 967551 h 967551"/>
              <a:gd name="connsiteX3" fmla="*/ 0 w 3596740"/>
              <a:gd name="connsiteY3" fmla="*/ 950902 h 967551"/>
              <a:gd name="connsiteX4" fmla="*/ 699248 w 3596740"/>
              <a:gd name="connsiteY4" fmla="*/ 49949 h 967551"/>
              <a:gd name="connsiteX0" fmla="*/ 632649 w 3596740"/>
              <a:gd name="connsiteY0" fmla="*/ 1 h 967551"/>
              <a:gd name="connsiteX1" fmla="*/ 3580091 w 3596740"/>
              <a:gd name="connsiteY1" fmla="*/ 0 h 967551"/>
              <a:gd name="connsiteX2" fmla="*/ 3596740 w 3596740"/>
              <a:gd name="connsiteY2" fmla="*/ 967551 h 967551"/>
              <a:gd name="connsiteX3" fmla="*/ 0 w 3596740"/>
              <a:gd name="connsiteY3" fmla="*/ 950902 h 967551"/>
              <a:gd name="connsiteX4" fmla="*/ 632649 w 3596740"/>
              <a:gd name="connsiteY4" fmla="*/ 1 h 967551"/>
              <a:gd name="connsiteX0" fmla="*/ 699247 w 3663338"/>
              <a:gd name="connsiteY0" fmla="*/ 1 h 967551"/>
              <a:gd name="connsiteX1" fmla="*/ 3646689 w 3663338"/>
              <a:gd name="connsiteY1" fmla="*/ 0 h 967551"/>
              <a:gd name="connsiteX2" fmla="*/ 3663338 w 3663338"/>
              <a:gd name="connsiteY2" fmla="*/ 967551 h 967551"/>
              <a:gd name="connsiteX3" fmla="*/ 0 w 3663338"/>
              <a:gd name="connsiteY3" fmla="*/ 967551 h 967551"/>
              <a:gd name="connsiteX4" fmla="*/ 699247 w 3663338"/>
              <a:gd name="connsiteY4" fmla="*/ 1 h 967551"/>
              <a:gd name="connsiteX0" fmla="*/ 699247 w 3669332"/>
              <a:gd name="connsiteY0" fmla="*/ 1 h 967551"/>
              <a:gd name="connsiteX1" fmla="*/ 3669332 w 3669332"/>
              <a:gd name="connsiteY1" fmla="*/ 0 h 967551"/>
              <a:gd name="connsiteX2" fmla="*/ 3663338 w 3669332"/>
              <a:gd name="connsiteY2" fmla="*/ 967551 h 967551"/>
              <a:gd name="connsiteX3" fmla="*/ 0 w 3669332"/>
              <a:gd name="connsiteY3" fmla="*/ 967551 h 967551"/>
              <a:gd name="connsiteX4" fmla="*/ 699247 w 3669332"/>
              <a:gd name="connsiteY4" fmla="*/ 1 h 9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69332" h="967551">
                <a:moveTo>
                  <a:pt x="699247" y="1"/>
                </a:moveTo>
                <a:lnTo>
                  <a:pt x="3669332" y="0"/>
                </a:lnTo>
                <a:lnTo>
                  <a:pt x="3663338" y="967551"/>
                </a:lnTo>
                <a:lnTo>
                  <a:pt x="0" y="967551"/>
                </a:lnTo>
                <a:lnTo>
                  <a:pt x="699247" y="1"/>
                </a:ln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3E7E98-4315-4A4C-A018-460F55F3CB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2541" y="6246117"/>
            <a:ext cx="1412907" cy="45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8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0E0497D3-DE56-1A45-8AEB-6705829BDD5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1407" y="-14808"/>
            <a:ext cx="5032593" cy="6872808"/>
          </a:xfrm>
          <a:custGeom>
            <a:avLst/>
            <a:gdLst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41850 w 4641850"/>
              <a:gd name="connsiteY2" fmla="*/ 773657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28787 w 4641850"/>
              <a:gd name="connsiteY2" fmla="*/ 29074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1698172 w 6340022"/>
              <a:gd name="connsiteY0" fmla="*/ 0 h 6861175"/>
              <a:gd name="connsiteX1" fmla="*/ 5566365 w 6340022"/>
              <a:gd name="connsiteY1" fmla="*/ 0 h 6861175"/>
              <a:gd name="connsiteX2" fmla="*/ 6326959 w 6340022"/>
              <a:gd name="connsiteY2" fmla="*/ 29074 h 6861175"/>
              <a:gd name="connsiteX3" fmla="*/ 6340022 w 6340022"/>
              <a:gd name="connsiteY3" fmla="*/ 6861175 h 6861175"/>
              <a:gd name="connsiteX4" fmla="*/ 0 w 6340022"/>
              <a:gd name="connsiteY4" fmla="*/ 6835049 h 6861175"/>
              <a:gd name="connsiteX5" fmla="*/ 1698172 w 6340022"/>
              <a:gd name="connsiteY5" fmla="*/ 0 h 6861175"/>
              <a:gd name="connsiteX0" fmla="*/ 1698172 w 6341278"/>
              <a:gd name="connsiteY0" fmla="*/ 0 h 6861175"/>
              <a:gd name="connsiteX1" fmla="*/ 5566365 w 6341278"/>
              <a:gd name="connsiteY1" fmla="*/ 0 h 6861175"/>
              <a:gd name="connsiteX2" fmla="*/ 6340022 w 6341278"/>
              <a:gd name="connsiteY2" fmla="*/ 16011 h 6861175"/>
              <a:gd name="connsiteX3" fmla="*/ 6340022 w 6341278"/>
              <a:gd name="connsiteY3" fmla="*/ 6861175 h 6861175"/>
              <a:gd name="connsiteX4" fmla="*/ 0 w 6341278"/>
              <a:gd name="connsiteY4" fmla="*/ 6835049 h 6861175"/>
              <a:gd name="connsiteX5" fmla="*/ 1698172 w 6341278"/>
              <a:gd name="connsiteY5" fmla="*/ 0 h 6861175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5634627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6117953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118111"/>
              <a:gd name="connsiteY0" fmla="*/ 10115 h 6871290"/>
              <a:gd name="connsiteX1" fmla="*/ 5566365 w 6118111"/>
              <a:gd name="connsiteY1" fmla="*/ 10115 h 6871290"/>
              <a:gd name="connsiteX2" fmla="*/ 6117953 w 6118111"/>
              <a:gd name="connsiteY2" fmla="*/ 0 h 6871290"/>
              <a:gd name="connsiteX3" fmla="*/ 6039577 w 6118111"/>
              <a:gd name="connsiteY3" fmla="*/ 6871290 h 6871290"/>
              <a:gd name="connsiteX4" fmla="*/ 0 w 6118111"/>
              <a:gd name="connsiteY4" fmla="*/ 6845164 h 6871290"/>
              <a:gd name="connsiteX5" fmla="*/ 1698172 w 6118111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45164 h 6871290"/>
              <a:gd name="connsiteX5" fmla="*/ 1698172 w 6131017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45164 h 6871290"/>
              <a:gd name="connsiteX5" fmla="*/ 1698172 w 6131017"/>
              <a:gd name="connsiteY5" fmla="*/ 10115 h 6871290"/>
              <a:gd name="connsiteX0" fmla="*/ 1698172 w 6117966"/>
              <a:gd name="connsiteY0" fmla="*/ 10115 h 6861863"/>
              <a:gd name="connsiteX1" fmla="*/ 5566365 w 6117966"/>
              <a:gd name="connsiteY1" fmla="*/ 10115 h 6861863"/>
              <a:gd name="connsiteX2" fmla="*/ 6117953 w 6117966"/>
              <a:gd name="connsiteY2" fmla="*/ 0 h 6861863"/>
              <a:gd name="connsiteX3" fmla="*/ 5075215 w 6117966"/>
              <a:gd name="connsiteY3" fmla="*/ 6861863 h 6861863"/>
              <a:gd name="connsiteX4" fmla="*/ 0 w 6117966"/>
              <a:gd name="connsiteY4" fmla="*/ 6845164 h 6861863"/>
              <a:gd name="connsiteX5" fmla="*/ 1698172 w 6117966"/>
              <a:gd name="connsiteY5" fmla="*/ 10115 h 6861863"/>
              <a:gd name="connsiteX0" fmla="*/ 1698172 w 6117960"/>
              <a:gd name="connsiteY0" fmla="*/ 10115 h 6852437"/>
              <a:gd name="connsiteX1" fmla="*/ 5566365 w 6117960"/>
              <a:gd name="connsiteY1" fmla="*/ 10115 h 6852437"/>
              <a:gd name="connsiteX2" fmla="*/ 6117953 w 6117960"/>
              <a:gd name="connsiteY2" fmla="*/ 0 h 6852437"/>
              <a:gd name="connsiteX3" fmla="*/ 4160815 w 6117960"/>
              <a:gd name="connsiteY3" fmla="*/ 6852437 h 6852437"/>
              <a:gd name="connsiteX4" fmla="*/ 0 w 6117960"/>
              <a:gd name="connsiteY4" fmla="*/ 6845164 h 6852437"/>
              <a:gd name="connsiteX5" fmla="*/ 1698172 w 6117960"/>
              <a:gd name="connsiteY5" fmla="*/ 10115 h 6852437"/>
              <a:gd name="connsiteX0" fmla="*/ 1698172 w 6117961"/>
              <a:gd name="connsiteY0" fmla="*/ 10115 h 6852437"/>
              <a:gd name="connsiteX1" fmla="*/ 5566365 w 6117961"/>
              <a:gd name="connsiteY1" fmla="*/ 10115 h 6852437"/>
              <a:gd name="connsiteX2" fmla="*/ 6117953 w 6117961"/>
              <a:gd name="connsiteY2" fmla="*/ 0 h 6852437"/>
              <a:gd name="connsiteX3" fmla="*/ 4443619 w 6117961"/>
              <a:gd name="connsiteY3" fmla="*/ 6852437 h 6852437"/>
              <a:gd name="connsiteX4" fmla="*/ 0 w 6117961"/>
              <a:gd name="connsiteY4" fmla="*/ 6845164 h 6852437"/>
              <a:gd name="connsiteX5" fmla="*/ 1698172 w 6117961"/>
              <a:gd name="connsiteY5" fmla="*/ 10115 h 6852437"/>
              <a:gd name="connsiteX0" fmla="*/ 1698172 w 6117961"/>
              <a:gd name="connsiteY0" fmla="*/ 10115 h 6852437"/>
              <a:gd name="connsiteX1" fmla="*/ 2823165 w 6117961"/>
              <a:gd name="connsiteY1" fmla="*/ 10115 h 6852437"/>
              <a:gd name="connsiteX2" fmla="*/ 6117953 w 6117961"/>
              <a:gd name="connsiteY2" fmla="*/ 0 h 6852437"/>
              <a:gd name="connsiteX3" fmla="*/ 4443619 w 6117961"/>
              <a:gd name="connsiteY3" fmla="*/ 6852437 h 6852437"/>
              <a:gd name="connsiteX4" fmla="*/ 0 w 6117961"/>
              <a:gd name="connsiteY4" fmla="*/ 6845164 h 6852437"/>
              <a:gd name="connsiteX5" fmla="*/ 1698172 w 6117961"/>
              <a:gd name="connsiteY5" fmla="*/ 10115 h 6852437"/>
              <a:gd name="connsiteX0" fmla="*/ 1698172 w 4443619"/>
              <a:gd name="connsiteY0" fmla="*/ 236 h 6842558"/>
              <a:gd name="connsiteX1" fmla="*/ 2823165 w 4443619"/>
              <a:gd name="connsiteY1" fmla="*/ 236 h 6842558"/>
              <a:gd name="connsiteX2" fmla="*/ 4326860 w 4443619"/>
              <a:gd name="connsiteY2" fmla="*/ 8975 h 6842558"/>
              <a:gd name="connsiteX3" fmla="*/ 4443619 w 4443619"/>
              <a:gd name="connsiteY3" fmla="*/ 6842558 h 6842558"/>
              <a:gd name="connsiteX4" fmla="*/ 0 w 4443619"/>
              <a:gd name="connsiteY4" fmla="*/ 6835285 h 6842558"/>
              <a:gd name="connsiteX5" fmla="*/ 1698172 w 4443619"/>
              <a:gd name="connsiteY5" fmla="*/ 236 h 6842558"/>
              <a:gd name="connsiteX0" fmla="*/ 1698172 w 4450234"/>
              <a:gd name="connsiteY0" fmla="*/ 10115 h 6852437"/>
              <a:gd name="connsiteX1" fmla="*/ 2823165 w 4450234"/>
              <a:gd name="connsiteY1" fmla="*/ 10115 h 6852437"/>
              <a:gd name="connsiteX2" fmla="*/ 4449409 w 4450234"/>
              <a:gd name="connsiteY2" fmla="*/ 0 h 6852437"/>
              <a:gd name="connsiteX3" fmla="*/ 4443619 w 4450234"/>
              <a:gd name="connsiteY3" fmla="*/ 6852437 h 6852437"/>
              <a:gd name="connsiteX4" fmla="*/ 0 w 4450234"/>
              <a:gd name="connsiteY4" fmla="*/ 6845164 h 6852437"/>
              <a:gd name="connsiteX5" fmla="*/ 1698172 w 4450234"/>
              <a:gd name="connsiteY5" fmla="*/ 10115 h 6852437"/>
              <a:gd name="connsiteX0" fmla="*/ 1698172 w 4450234"/>
              <a:gd name="connsiteY0" fmla="*/ 10115 h 6852437"/>
              <a:gd name="connsiteX1" fmla="*/ 2823165 w 4450234"/>
              <a:gd name="connsiteY1" fmla="*/ 10115 h 6852437"/>
              <a:gd name="connsiteX2" fmla="*/ 4449409 w 4450234"/>
              <a:gd name="connsiteY2" fmla="*/ 0 h 6852437"/>
              <a:gd name="connsiteX3" fmla="*/ 4443619 w 4450234"/>
              <a:gd name="connsiteY3" fmla="*/ 6852437 h 6852437"/>
              <a:gd name="connsiteX4" fmla="*/ 0 w 4450234"/>
              <a:gd name="connsiteY4" fmla="*/ 6845164 h 6852437"/>
              <a:gd name="connsiteX5" fmla="*/ 1698172 w 4450234"/>
              <a:gd name="connsiteY5" fmla="*/ 10115 h 6852437"/>
              <a:gd name="connsiteX0" fmla="*/ 1698172 w 4450234"/>
              <a:gd name="connsiteY0" fmla="*/ 688 h 6843010"/>
              <a:gd name="connsiteX1" fmla="*/ 2823165 w 4450234"/>
              <a:gd name="connsiteY1" fmla="*/ 688 h 6843010"/>
              <a:gd name="connsiteX2" fmla="*/ 4449409 w 4450234"/>
              <a:gd name="connsiteY2" fmla="*/ 0 h 6843010"/>
              <a:gd name="connsiteX3" fmla="*/ 4443619 w 4450234"/>
              <a:gd name="connsiteY3" fmla="*/ 6843010 h 6843010"/>
              <a:gd name="connsiteX4" fmla="*/ 0 w 4450234"/>
              <a:gd name="connsiteY4" fmla="*/ 6835737 h 6843010"/>
              <a:gd name="connsiteX5" fmla="*/ 1698172 w 4450234"/>
              <a:gd name="connsiteY5" fmla="*/ 688 h 6843010"/>
              <a:gd name="connsiteX0" fmla="*/ 1698172 w 4450234"/>
              <a:gd name="connsiteY0" fmla="*/ 6899 h 6849221"/>
              <a:gd name="connsiteX1" fmla="*/ 2823165 w 4450234"/>
              <a:gd name="connsiteY1" fmla="*/ 6899 h 6849221"/>
              <a:gd name="connsiteX2" fmla="*/ 4449409 w 4450234"/>
              <a:gd name="connsiteY2" fmla="*/ 6211 h 6849221"/>
              <a:gd name="connsiteX3" fmla="*/ 4443619 w 4450234"/>
              <a:gd name="connsiteY3" fmla="*/ 6849221 h 6849221"/>
              <a:gd name="connsiteX4" fmla="*/ 0 w 4450234"/>
              <a:gd name="connsiteY4" fmla="*/ 6841948 h 6849221"/>
              <a:gd name="connsiteX5" fmla="*/ 1698172 w 4450234"/>
              <a:gd name="connsiteY5" fmla="*/ 6899 h 6849221"/>
              <a:gd name="connsiteX0" fmla="*/ 1698172 w 4450234"/>
              <a:gd name="connsiteY0" fmla="*/ 6899 h 6849221"/>
              <a:gd name="connsiteX1" fmla="*/ 2645365 w 4450234"/>
              <a:gd name="connsiteY1" fmla="*/ 6899 h 6849221"/>
              <a:gd name="connsiteX2" fmla="*/ 4449409 w 4450234"/>
              <a:gd name="connsiteY2" fmla="*/ 6211 h 6849221"/>
              <a:gd name="connsiteX3" fmla="*/ 4443619 w 4450234"/>
              <a:gd name="connsiteY3" fmla="*/ 6849221 h 6849221"/>
              <a:gd name="connsiteX4" fmla="*/ 0 w 4450234"/>
              <a:gd name="connsiteY4" fmla="*/ 6841948 h 6849221"/>
              <a:gd name="connsiteX5" fmla="*/ 1698172 w 4450234"/>
              <a:gd name="connsiteY5" fmla="*/ 6899 h 6849221"/>
              <a:gd name="connsiteX0" fmla="*/ 1698172 w 4458427"/>
              <a:gd name="connsiteY0" fmla="*/ 13514 h 6855836"/>
              <a:gd name="connsiteX1" fmla="*/ 2645365 w 4458427"/>
              <a:gd name="connsiteY1" fmla="*/ 13514 h 6855836"/>
              <a:gd name="connsiteX2" fmla="*/ 4457875 w 4458427"/>
              <a:gd name="connsiteY2" fmla="*/ 4359 h 6855836"/>
              <a:gd name="connsiteX3" fmla="*/ 4443619 w 4458427"/>
              <a:gd name="connsiteY3" fmla="*/ 6855836 h 6855836"/>
              <a:gd name="connsiteX4" fmla="*/ 0 w 4458427"/>
              <a:gd name="connsiteY4" fmla="*/ 6848563 h 6855836"/>
              <a:gd name="connsiteX5" fmla="*/ 1698172 w 4458427"/>
              <a:gd name="connsiteY5" fmla="*/ 13514 h 6855836"/>
              <a:gd name="connsiteX0" fmla="*/ 1698172 w 4458427"/>
              <a:gd name="connsiteY0" fmla="*/ 9155 h 6851477"/>
              <a:gd name="connsiteX1" fmla="*/ 2645365 w 4458427"/>
              <a:gd name="connsiteY1" fmla="*/ 9155 h 6851477"/>
              <a:gd name="connsiteX2" fmla="*/ 4457875 w 4458427"/>
              <a:gd name="connsiteY2" fmla="*/ 0 h 6851477"/>
              <a:gd name="connsiteX3" fmla="*/ 4443619 w 4458427"/>
              <a:gd name="connsiteY3" fmla="*/ 6851477 h 6851477"/>
              <a:gd name="connsiteX4" fmla="*/ 0 w 4458427"/>
              <a:gd name="connsiteY4" fmla="*/ 6844204 h 6851477"/>
              <a:gd name="connsiteX5" fmla="*/ 1698172 w 4458427"/>
              <a:gd name="connsiteY5" fmla="*/ 9155 h 6851477"/>
              <a:gd name="connsiteX0" fmla="*/ 1698172 w 4458427"/>
              <a:gd name="connsiteY0" fmla="*/ 9155 h 6851477"/>
              <a:gd name="connsiteX1" fmla="*/ 2645365 w 4458427"/>
              <a:gd name="connsiteY1" fmla="*/ 9155 h 6851477"/>
              <a:gd name="connsiteX2" fmla="*/ 4457875 w 4458427"/>
              <a:gd name="connsiteY2" fmla="*/ 0 h 6851477"/>
              <a:gd name="connsiteX3" fmla="*/ 4443619 w 4458427"/>
              <a:gd name="connsiteY3" fmla="*/ 6851477 h 6851477"/>
              <a:gd name="connsiteX4" fmla="*/ 0 w 4458427"/>
              <a:gd name="connsiteY4" fmla="*/ 6844204 h 6851477"/>
              <a:gd name="connsiteX5" fmla="*/ 1698172 w 4458427"/>
              <a:gd name="connsiteY5" fmla="*/ 9155 h 6851477"/>
              <a:gd name="connsiteX0" fmla="*/ 1698172 w 4458427"/>
              <a:gd name="connsiteY0" fmla="*/ 9155 h 6851477"/>
              <a:gd name="connsiteX1" fmla="*/ 2645365 w 4458427"/>
              <a:gd name="connsiteY1" fmla="*/ 9155 h 6851477"/>
              <a:gd name="connsiteX2" fmla="*/ 4457875 w 4458427"/>
              <a:gd name="connsiteY2" fmla="*/ 0 h 6851477"/>
              <a:gd name="connsiteX3" fmla="*/ 4443619 w 4458427"/>
              <a:gd name="connsiteY3" fmla="*/ 6851477 h 6851477"/>
              <a:gd name="connsiteX4" fmla="*/ 0 w 4458427"/>
              <a:gd name="connsiteY4" fmla="*/ 6844204 h 6851477"/>
              <a:gd name="connsiteX5" fmla="*/ 1698172 w 4458427"/>
              <a:gd name="connsiteY5" fmla="*/ 9155 h 6851477"/>
              <a:gd name="connsiteX0" fmla="*/ 1698172 w 4457875"/>
              <a:gd name="connsiteY0" fmla="*/ 9155 h 6851477"/>
              <a:gd name="connsiteX1" fmla="*/ 2645365 w 4457875"/>
              <a:gd name="connsiteY1" fmla="*/ 9155 h 6851477"/>
              <a:gd name="connsiteX2" fmla="*/ 4457875 w 4457875"/>
              <a:gd name="connsiteY2" fmla="*/ 0 h 6851477"/>
              <a:gd name="connsiteX3" fmla="*/ 4443619 w 4457875"/>
              <a:gd name="connsiteY3" fmla="*/ 6851477 h 6851477"/>
              <a:gd name="connsiteX4" fmla="*/ 0 w 4457875"/>
              <a:gd name="connsiteY4" fmla="*/ 6844204 h 6851477"/>
              <a:gd name="connsiteX5" fmla="*/ 1698172 w 4457875"/>
              <a:gd name="connsiteY5" fmla="*/ 9155 h 6851477"/>
              <a:gd name="connsiteX0" fmla="*/ 1698172 w 4457875"/>
              <a:gd name="connsiteY0" fmla="*/ 9155 h 6851477"/>
              <a:gd name="connsiteX1" fmla="*/ 2645365 w 4457875"/>
              <a:gd name="connsiteY1" fmla="*/ 9155 h 6851477"/>
              <a:gd name="connsiteX2" fmla="*/ 4457875 w 4457875"/>
              <a:gd name="connsiteY2" fmla="*/ 0 h 6851477"/>
              <a:gd name="connsiteX3" fmla="*/ 4443619 w 4457875"/>
              <a:gd name="connsiteY3" fmla="*/ 6851477 h 6851477"/>
              <a:gd name="connsiteX4" fmla="*/ 0 w 4457875"/>
              <a:gd name="connsiteY4" fmla="*/ 6844204 h 6851477"/>
              <a:gd name="connsiteX5" fmla="*/ 1698172 w 4457875"/>
              <a:gd name="connsiteY5" fmla="*/ 9155 h 6851477"/>
              <a:gd name="connsiteX0" fmla="*/ 1698172 w 4460553"/>
              <a:gd name="connsiteY0" fmla="*/ 9155 h 6868410"/>
              <a:gd name="connsiteX1" fmla="*/ 2645365 w 4460553"/>
              <a:gd name="connsiteY1" fmla="*/ 9155 h 6868410"/>
              <a:gd name="connsiteX2" fmla="*/ 4457875 w 4460553"/>
              <a:gd name="connsiteY2" fmla="*/ 0 h 6868410"/>
              <a:gd name="connsiteX3" fmla="*/ 4460553 w 4460553"/>
              <a:gd name="connsiteY3" fmla="*/ 6868410 h 6868410"/>
              <a:gd name="connsiteX4" fmla="*/ 0 w 4460553"/>
              <a:gd name="connsiteY4" fmla="*/ 6844204 h 6868410"/>
              <a:gd name="connsiteX5" fmla="*/ 1698172 w 4460553"/>
              <a:gd name="connsiteY5" fmla="*/ 9155 h 6868410"/>
              <a:gd name="connsiteX0" fmla="*/ 1698172 w 4460553"/>
              <a:gd name="connsiteY0" fmla="*/ 327 h 6859582"/>
              <a:gd name="connsiteX1" fmla="*/ 2645365 w 4460553"/>
              <a:gd name="connsiteY1" fmla="*/ 327 h 6859582"/>
              <a:gd name="connsiteX2" fmla="*/ 4457875 w 4460553"/>
              <a:gd name="connsiteY2" fmla="*/ 16572 h 6859582"/>
              <a:gd name="connsiteX3" fmla="*/ 4460553 w 4460553"/>
              <a:gd name="connsiteY3" fmla="*/ 6859582 h 6859582"/>
              <a:gd name="connsiteX4" fmla="*/ 0 w 4460553"/>
              <a:gd name="connsiteY4" fmla="*/ 6835376 h 6859582"/>
              <a:gd name="connsiteX5" fmla="*/ 1698172 w 4460553"/>
              <a:gd name="connsiteY5" fmla="*/ 327 h 6859582"/>
              <a:gd name="connsiteX0" fmla="*/ 1698172 w 4466342"/>
              <a:gd name="connsiteY0" fmla="*/ 9155 h 6868410"/>
              <a:gd name="connsiteX1" fmla="*/ 2645365 w 4466342"/>
              <a:gd name="connsiteY1" fmla="*/ 9155 h 6868410"/>
              <a:gd name="connsiteX2" fmla="*/ 4466342 w 4466342"/>
              <a:gd name="connsiteY2" fmla="*/ 0 h 6868410"/>
              <a:gd name="connsiteX3" fmla="*/ 4460553 w 4466342"/>
              <a:gd name="connsiteY3" fmla="*/ 6868410 h 6868410"/>
              <a:gd name="connsiteX4" fmla="*/ 0 w 4466342"/>
              <a:gd name="connsiteY4" fmla="*/ 6844204 h 6868410"/>
              <a:gd name="connsiteX5" fmla="*/ 1698172 w 4466342"/>
              <a:gd name="connsiteY5" fmla="*/ 9155 h 6868410"/>
              <a:gd name="connsiteX0" fmla="*/ 1698172 w 4466342"/>
              <a:gd name="connsiteY0" fmla="*/ 9155 h 6868410"/>
              <a:gd name="connsiteX1" fmla="*/ 2645365 w 4466342"/>
              <a:gd name="connsiteY1" fmla="*/ 9155 h 6868410"/>
              <a:gd name="connsiteX2" fmla="*/ 4466342 w 4466342"/>
              <a:gd name="connsiteY2" fmla="*/ 0 h 6868410"/>
              <a:gd name="connsiteX3" fmla="*/ 4460553 w 4466342"/>
              <a:gd name="connsiteY3" fmla="*/ 6868410 h 6868410"/>
              <a:gd name="connsiteX4" fmla="*/ 0 w 4466342"/>
              <a:gd name="connsiteY4" fmla="*/ 6844204 h 6868410"/>
              <a:gd name="connsiteX5" fmla="*/ 1698172 w 4466342"/>
              <a:gd name="connsiteY5" fmla="*/ 9155 h 6868410"/>
              <a:gd name="connsiteX0" fmla="*/ 1698172 w 4466342"/>
              <a:gd name="connsiteY0" fmla="*/ 10146 h 6869401"/>
              <a:gd name="connsiteX1" fmla="*/ 2645365 w 4466342"/>
              <a:gd name="connsiteY1" fmla="*/ 10146 h 6869401"/>
              <a:gd name="connsiteX2" fmla="*/ 4466342 w 4466342"/>
              <a:gd name="connsiteY2" fmla="*/ 991 h 6869401"/>
              <a:gd name="connsiteX3" fmla="*/ 4460553 w 4466342"/>
              <a:gd name="connsiteY3" fmla="*/ 6869401 h 6869401"/>
              <a:gd name="connsiteX4" fmla="*/ 0 w 4466342"/>
              <a:gd name="connsiteY4" fmla="*/ 6845195 h 6869401"/>
              <a:gd name="connsiteX5" fmla="*/ 1698172 w 4466342"/>
              <a:gd name="connsiteY5" fmla="*/ 10146 h 6869401"/>
              <a:gd name="connsiteX0" fmla="*/ 1698172 w 4466342"/>
              <a:gd name="connsiteY0" fmla="*/ 10146 h 6869401"/>
              <a:gd name="connsiteX1" fmla="*/ 2450631 w 4466342"/>
              <a:gd name="connsiteY1" fmla="*/ 10146 h 6869401"/>
              <a:gd name="connsiteX2" fmla="*/ 4466342 w 4466342"/>
              <a:gd name="connsiteY2" fmla="*/ 991 h 6869401"/>
              <a:gd name="connsiteX3" fmla="*/ 4460553 w 4466342"/>
              <a:gd name="connsiteY3" fmla="*/ 6869401 h 6869401"/>
              <a:gd name="connsiteX4" fmla="*/ 0 w 4466342"/>
              <a:gd name="connsiteY4" fmla="*/ 6845195 h 6869401"/>
              <a:gd name="connsiteX5" fmla="*/ 1698172 w 4466342"/>
              <a:gd name="connsiteY5" fmla="*/ 10146 h 6869401"/>
              <a:gd name="connsiteX0" fmla="*/ 1698172 w 4466342"/>
              <a:gd name="connsiteY0" fmla="*/ 10146 h 6869401"/>
              <a:gd name="connsiteX1" fmla="*/ 2450631 w 4466342"/>
              <a:gd name="connsiteY1" fmla="*/ 10146 h 6869401"/>
              <a:gd name="connsiteX2" fmla="*/ 4466342 w 4466342"/>
              <a:gd name="connsiteY2" fmla="*/ 991 h 6869401"/>
              <a:gd name="connsiteX3" fmla="*/ 4460553 w 4466342"/>
              <a:gd name="connsiteY3" fmla="*/ 6869401 h 6869401"/>
              <a:gd name="connsiteX4" fmla="*/ 0 w 4466342"/>
              <a:gd name="connsiteY4" fmla="*/ 6845195 h 6869401"/>
              <a:gd name="connsiteX5" fmla="*/ 1698172 w 4466342"/>
              <a:gd name="connsiteY5" fmla="*/ 10146 h 6869401"/>
              <a:gd name="connsiteX0" fmla="*/ 1706639 w 4474809"/>
              <a:gd name="connsiteY0" fmla="*/ 10146 h 6869401"/>
              <a:gd name="connsiteX1" fmla="*/ 2459098 w 4474809"/>
              <a:gd name="connsiteY1" fmla="*/ 10146 h 6869401"/>
              <a:gd name="connsiteX2" fmla="*/ 4474809 w 4474809"/>
              <a:gd name="connsiteY2" fmla="*/ 991 h 6869401"/>
              <a:gd name="connsiteX3" fmla="*/ 4469020 w 4474809"/>
              <a:gd name="connsiteY3" fmla="*/ 6869401 h 6869401"/>
              <a:gd name="connsiteX4" fmla="*/ 0 w 4474809"/>
              <a:gd name="connsiteY4" fmla="*/ 6862129 h 6869401"/>
              <a:gd name="connsiteX5" fmla="*/ 1706639 w 4474809"/>
              <a:gd name="connsiteY5" fmla="*/ 10146 h 6869401"/>
              <a:gd name="connsiteX0" fmla="*/ 1706639 w 4474809"/>
              <a:gd name="connsiteY0" fmla="*/ 11681 h 6870936"/>
              <a:gd name="connsiteX1" fmla="*/ 2459098 w 4474809"/>
              <a:gd name="connsiteY1" fmla="*/ 3214 h 6870936"/>
              <a:gd name="connsiteX2" fmla="*/ 4474809 w 4474809"/>
              <a:gd name="connsiteY2" fmla="*/ 2526 h 6870936"/>
              <a:gd name="connsiteX3" fmla="*/ 4469020 w 4474809"/>
              <a:gd name="connsiteY3" fmla="*/ 6870936 h 6870936"/>
              <a:gd name="connsiteX4" fmla="*/ 0 w 4474809"/>
              <a:gd name="connsiteY4" fmla="*/ 6863664 h 6870936"/>
              <a:gd name="connsiteX5" fmla="*/ 1706639 w 4474809"/>
              <a:gd name="connsiteY5" fmla="*/ 11681 h 6870936"/>
              <a:gd name="connsiteX0" fmla="*/ 1715105 w 4474809"/>
              <a:gd name="connsiteY0" fmla="*/ 0 h 6876188"/>
              <a:gd name="connsiteX1" fmla="*/ 2459098 w 4474809"/>
              <a:gd name="connsiteY1" fmla="*/ 8466 h 6876188"/>
              <a:gd name="connsiteX2" fmla="*/ 4474809 w 4474809"/>
              <a:gd name="connsiteY2" fmla="*/ 7778 h 6876188"/>
              <a:gd name="connsiteX3" fmla="*/ 4469020 w 4474809"/>
              <a:gd name="connsiteY3" fmla="*/ 6876188 h 6876188"/>
              <a:gd name="connsiteX4" fmla="*/ 0 w 4474809"/>
              <a:gd name="connsiteY4" fmla="*/ 6868916 h 6876188"/>
              <a:gd name="connsiteX5" fmla="*/ 1715105 w 4474809"/>
              <a:gd name="connsiteY5" fmla="*/ 0 h 6876188"/>
              <a:gd name="connsiteX0" fmla="*/ 1715105 w 5032593"/>
              <a:gd name="connsiteY0" fmla="*/ 2309 h 6878497"/>
              <a:gd name="connsiteX1" fmla="*/ 2459098 w 5032593"/>
              <a:gd name="connsiteY1" fmla="*/ 10775 h 6878497"/>
              <a:gd name="connsiteX2" fmla="*/ 5032593 w 5032593"/>
              <a:gd name="connsiteY2" fmla="*/ 943 h 6878497"/>
              <a:gd name="connsiteX3" fmla="*/ 4469020 w 5032593"/>
              <a:gd name="connsiteY3" fmla="*/ 6878497 h 6878497"/>
              <a:gd name="connsiteX4" fmla="*/ 0 w 5032593"/>
              <a:gd name="connsiteY4" fmla="*/ 6871225 h 6878497"/>
              <a:gd name="connsiteX5" fmla="*/ 1715105 w 5032593"/>
              <a:gd name="connsiteY5" fmla="*/ 2309 h 6878497"/>
              <a:gd name="connsiteX0" fmla="*/ 1715105 w 5032593"/>
              <a:gd name="connsiteY0" fmla="*/ 2309 h 6871225"/>
              <a:gd name="connsiteX1" fmla="*/ 2459098 w 5032593"/>
              <a:gd name="connsiteY1" fmla="*/ 10775 h 6871225"/>
              <a:gd name="connsiteX2" fmla="*/ 5032593 w 5032593"/>
              <a:gd name="connsiteY2" fmla="*/ 943 h 6871225"/>
              <a:gd name="connsiteX3" fmla="*/ 5026804 w 5032593"/>
              <a:gd name="connsiteY3" fmla="*/ 6869353 h 6871225"/>
              <a:gd name="connsiteX4" fmla="*/ 0 w 5032593"/>
              <a:gd name="connsiteY4" fmla="*/ 6871225 h 6871225"/>
              <a:gd name="connsiteX5" fmla="*/ 1715105 w 5032593"/>
              <a:gd name="connsiteY5" fmla="*/ 2309 h 6871225"/>
              <a:gd name="connsiteX0" fmla="*/ 1715105 w 5032593"/>
              <a:gd name="connsiteY0" fmla="*/ 3892 h 6872808"/>
              <a:gd name="connsiteX1" fmla="*/ 2459098 w 5032593"/>
              <a:gd name="connsiteY1" fmla="*/ 3214 h 6872808"/>
              <a:gd name="connsiteX2" fmla="*/ 5032593 w 5032593"/>
              <a:gd name="connsiteY2" fmla="*/ 2526 h 6872808"/>
              <a:gd name="connsiteX3" fmla="*/ 5026804 w 5032593"/>
              <a:gd name="connsiteY3" fmla="*/ 6870936 h 6872808"/>
              <a:gd name="connsiteX4" fmla="*/ 0 w 5032593"/>
              <a:gd name="connsiteY4" fmla="*/ 6872808 h 6872808"/>
              <a:gd name="connsiteX5" fmla="*/ 1715105 w 5032593"/>
              <a:gd name="connsiteY5" fmla="*/ 3892 h 6872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32593" h="6872808">
                <a:moveTo>
                  <a:pt x="1715105" y="3892"/>
                </a:moveTo>
                <a:lnTo>
                  <a:pt x="2459098" y="3214"/>
                </a:lnTo>
                <a:cubicBezTo>
                  <a:pt x="2702228" y="-158"/>
                  <a:pt x="3241548" y="-1608"/>
                  <a:pt x="5032593" y="2526"/>
                </a:cubicBezTo>
                <a:cubicBezTo>
                  <a:pt x="5028480" y="2415360"/>
                  <a:pt x="5022450" y="4593569"/>
                  <a:pt x="5026804" y="6870936"/>
                </a:cubicBezTo>
                <a:lnTo>
                  <a:pt x="0" y="6872808"/>
                </a:lnTo>
                <a:lnTo>
                  <a:pt x="1715105" y="389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to add</a:t>
            </a:r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7598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A9CECD-0A88-9B44-8C78-948F6E5534E6}"/>
              </a:ext>
            </a:extLst>
          </p:cNvPr>
          <p:cNvSpPr/>
          <p:nvPr userDrawn="1"/>
        </p:nvSpPr>
        <p:spPr>
          <a:xfrm>
            <a:off x="0" y="6319684"/>
            <a:ext cx="6817659" cy="546101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FB7909-BF86-3F4C-808E-F171D57FA18E}"/>
              </a:ext>
            </a:extLst>
          </p:cNvPr>
          <p:cNvSpPr/>
          <p:nvPr userDrawn="1"/>
        </p:nvSpPr>
        <p:spPr>
          <a:xfrm>
            <a:off x="6185284" y="6084336"/>
            <a:ext cx="2963558" cy="781449"/>
          </a:xfrm>
          <a:custGeom>
            <a:avLst/>
            <a:gdLst>
              <a:gd name="connsiteX0" fmla="*/ 0 w 2697698"/>
              <a:gd name="connsiteY0" fmla="*/ 0 h 900953"/>
              <a:gd name="connsiteX1" fmla="*/ 2697698 w 2697698"/>
              <a:gd name="connsiteY1" fmla="*/ 0 h 900953"/>
              <a:gd name="connsiteX2" fmla="*/ 2697698 w 2697698"/>
              <a:gd name="connsiteY2" fmla="*/ 900953 h 900953"/>
              <a:gd name="connsiteX3" fmla="*/ 0 w 2697698"/>
              <a:gd name="connsiteY3" fmla="*/ 900953 h 900953"/>
              <a:gd name="connsiteX4" fmla="*/ 0 w 2697698"/>
              <a:gd name="connsiteY4" fmla="*/ 0 h 900953"/>
              <a:gd name="connsiteX0" fmla="*/ 699248 w 3396946"/>
              <a:gd name="connsiteY0" fmla="*/ 0 h 900953"/>
              <a:gd name="connsiteX1" fmla="*/ 3396946 w 3396946"/>
              <a:gd name="connsiteY1" fmla="*/ 0 h 900953"/>
              <a:gd name="connsiteX2" fmla="*/ 3396946 w 3396946"/>
              <a:gd name="connsiteY2" fmla="*/ 900953 h 900953"/>
              <a:gd name="connsiteX3" fmla="*/ 0 w 3396946"/>
              <a:gd name="connsiteY3" fmla="*/ 900953 h 900953"/>
              <a:gd name="connsiteX4" fmla="*/ 699248 w 3396946"/>
              <a:gd name="connsiteY4" fmla="*/ 0 h 900953"/>
              <a:gd name="connsiteX0" fmla="*/ 699248 w 3596740"/>
              <a:gd name="connsiteY0" fmla="*/ 0 h 917602"/>
              <a:gd name="connsiteX1" fmla="*/ 3396946 w 3596740"/>
              <a:gd name="connsiteY1" fmla="*/ 0 h 917602"/>
              <a:gd name="connsiteX2" fmla="*/ 3596740 w 3596740"/>
              <a:gd name="connsiteY2" fmla="*/ 917602 h 917602"/>
              <a:gd name="connsiteX3" fmla="*/ 0 w 3596740"/>
              <a:gd name="connsiteY3" fmla="*/ 900953 h 917602"/>
              <a:gd name="connsiteX4" fmla="*/ 699248 w 3596740"/>
              <a:gd name="connsiteY4" fmla="*/ 0 h 917602"/>
              <a:gd name="connsiteX0" fmla="*/ 699248 w 3596740"/>
              <a:gd name="connsiteY0" fmla="*/ 49949 h 967551"/>
              <a:gd name="connsiteX1" fmla="*/ 3580091 w 3596740"/>
              <a:gd name="connsiteY1" fmla="*/ 0 h 967551"/>
              <a:gd name="connsiteX2" fmla="*/ 3596740 w 3596740"/>
              <a:gd name="connsiteY2" fmla="*/ 967551 h 967551"/>
              <a:gd name="connsiteX3" fmla="*/ 0 w 3596740"/>
              <a:gd name="connsiteY3" fmla="*/ 950902 h 967551"/>
              <a:gd name="connsiteX4" fmla="*/ 699248 w 3596740"/>
              <a:gd name="connsiteY4" fmla="*/ 49949 h 967551"/>
              <a:gd name="connsiteX0" fmla="*/ 632649 w 3596740"/>
              <a:gd name="connsiteY0" fmla="*/ 1 h 967551"/>
              <a:gd name="connsiteX1" fmla="*/ 3580091 w 3596740"/>
              <a:gd name="connsiteY1" fmla="*/ 0 h 967551"/>
              <a:gd name="connsiteX2" fmla="*/ 3596740 w 3596740"/>
              <a:gd name="connsiteY2" fmla="*/ 967551 h 967551"/>
              <a:gd name="connsiteX3" fmla="*/ 0 w 3596740"/>
              <a:gd name="connsiteY3" fmla="*/ 950902 h 967551"/>
              <a:gd name="connsiteX4" fmla="*/ 632649 w 3596740"/>
              <a:gd name="connsiteY4" fmla="*/ 1 h 967551"/>
              <a:gd name="connsiteX0" fmla="*/ 699247 w 3663338"/>
              <a:gd name="connsiteY0" fmla="*/ 1 h 967551"/>
              <a:gd name="connsiteX1" fmla="*/ 3646689 w 3663338"/>
              <a:gd name="connsiteY1" fmla="*/ 0 h 967551"/>
              <a:gd name="connsiteX2" fmla="*/ 3663338 w 3663338"/>
              <a:gd name="connsiteY2" fmla="*/ 967551 h 967551"/>
              <a:gd name="connsiteX3" fmla="*/ 0 w 3663338"/>
              <a:gd name="connsiteY3" fmla="*/ 967551 h 967551"/>
              <a:gd name="connsiteX4" fmla="*/ 699247 w 3663338"/>
              <a:gd name="connsiteY4" fmla="*/ 1 h 967551"/>
              <a:gd name="connsiteX0" fmla="*/ 699247 w 3669332"/>
              <a:gd name="connsiteY0" fmla="*/ 1 h 967551"/>
              <a:gd name="connsiteX1" fmla="*/ 3669332 w 3669332"/>
              <a:gd name="connsiteY1" fmla="*/ 0 h 967551"/>
              <a:gd name="connsiteX2" fmla="*/ 3663338 w 3669332"/>
              <a:gd name="connsiteY2" fmla="*/ 967551 h 967551"/>
              <a:gd name="connsiteX3" fmla="*/ 0 w 3669332"/>
              <a:gd name="connsiteY3" fmla="*/ 967551 h 967551"/>
              <a:gd name="connsiteX4" fmla="*/ 699247 w 3669332"/>
              <a:gd name="connsiteY4" fmla="*/ 1 h 9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69332" h="967551">
                <a:moveTo>
                  <a:pt x="699247" y="1"/>
                </a:moveTo>
                <a:lnTo>
                  <a:pt x="3669332" y="0"/>
                </a:lnTo>
                <a:lnTo>
                  <a:pt x="3663338" y="967551"/>
                </a:lnTo>
                <a:lnTo>
                  <a:pt x="0" y="967551"/>
                </a:lnTo>
                <a:lnTo>
                  <a:pt x="699247" y="1"/>
                </a:ln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F85212-9FB7-E946-8137-352B98F611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2541" y="6246117"/>
            <a:ext cx="1412907" cy="457886"/>
          </a:xfrm>
          <a:prstGeom prst="rect">
            <a:avLst/>
          </a:prstGeom>
        </p:spPr>
      </p:pic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334B1A71-9297-8E46-AF6D-C32AC02296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96342" y="960119"/>
            <a:ext cx="4247658" cy="423367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1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26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7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7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26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7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7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E1C5C1-F6C4-3E46-AFA8-2734C82B02A0}"/>
              </a:ext>
            </a:extLst>
          </p:cNvPr>
          <p:cNvSpPr/>
          <p:nvPr userDrawn="1"/>
        </p:nvSpPr>
        <p:spPr>
          <a:xfrm>
            <a:off x="0" y="6319684"/>
            <a:ext cx="6817659" cy="546101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AC8C1DDD-DA89-1E46-AB94-821881F2F572}"/>
              </a:ext>
            </a:extLst>
          </p:cNvPr>
          <p:cNvSpPr/>
          <p:nvPr userDrawn="1"/>
        </p:nvSpPr>
        <p:spPr>
          <a:xfrm>
            <a:off x="6185284" y="6084336"/>
            <a:ext cx="2963558" cy="781449"/>
          </a:xfrm>
          <a:custGeom>
            <a:avLst/>
            <a:gdLst>
              <a:gd name="connsiteX0" fmla="*/ 0 w 2697698"/>
              <a:gd name="connsiteY0" fmla="*/ 0 h 900953"/>
              <a:gd name="connsiteX1" fmla="*/ 2697698 w 2697698"/>
              <a:gd name="connsiteY1" fmla="*/ 0 h 900953"/>
              <a:gd name="connsiteX2" fmla="*/ 2697698 w 2697698"/>
              <a:gd name="connsiteY2" fmla="*/ 900953 h 900953"/>
              <a:gd name="connsiteX3" fmla="*/ 0 w 2697698"/>
              <a:gd name="connsiteY3" fmla="*/ 900953 h 900953"/>
              <a:gd name="connsiteX4" fmla="*/ 0 w 2697698"/>
              <a:gd name="connsiteY4" fmla="*/ 0 h 900953"/>
              <a:gd name="connsiteX0" fmla="*/ 699248 w 3396946"/>
              <a:gd name="connsiteY0" fmla="*/ 0 h 900953"/>
              <a:gd name="connsiteX1" fmla="*/ 3396946 w 3396946"/>
              <a:gd name="connsiteY1" fmla="*/ 0 h 900953"/>
              <a:gd name="connsiteX2" fmla="*/ 3396946 w 3396946"/>
              <a:gd name="connsiteY2" fmla="*/ 900953 h 900953"/>
              <a:gd name="connsiteX3" fmla="*/ 0 w 3396946"/>
              <a:gd name="connsiteY3" fmla="*/ 900953 h 900953"/>
              <a:gd name="connsiteX4" fmla="*/ 699248 w 3396946"/>
              <a:gd name="connsiteY4" fmla="*/ 0 h 900953"/>
              <a:gd name="connsiteX0" fmla="*/ 699248 w 3596740"/>
              <a:gd name="connsiteY0" fmla="*/ 0 h 917602"/>
              <a:gd name="connsiteX1" fmla="*/ 3396946 w 3596740"/>
              <a:gd name="connsiteY1" fmla="*/ 0 h 917602"/>
              <a:gd name="connsiteX2" fmla="*/ 3596740 w 3596740"/>
              <a:gd name="connsiteY2" fmla="*/ 917602 h 917602"/>
              <a:gd name="connsiteX3" fmla="*/ 0 w 3596740"/>
              <a:gd name="connsiteY3" fmla="*/ 900953 h 917602"/>
              <a:gd name="connsiteX4" fmla="*/ 699248 w 3596740"/>
              <a:gd name="connsiteY4" fmla="*/ 0 h 917602"/>
              <a:gd name="connsiteX0" fmla="*/ 699248 w 3596740"/>
              <a:gd name="connsiteY0" fmla="*/ 49949 h 967551"/>
              <a:gd name="connsiteX1" fmla="*/ 3580091 w 3596740"/>
              <a:gd name="connsiteY1" fmla="*/ 0 h 967551"/>
              <a:gd name="connsiteX2" fmla="*/ 3596740 w 3596740"/>
              <a:gd name="connsiteY2" fmla="*/ 967551 h 967551"/>
              <a:gd name="connsiteX3" fmla="*/ 0 w 3596740"/>
              <a:gd name="connsiteY3" fmla="*/ 950902 h 967551"/>
              <a:gd name="connsiteX4" fmla="*/ 699248 w 3596740"/>
              <a:gd name="connsiteY4" fmla="*/ 49949 h 967551"/>
              <a:gd name="connsiteX0" fmla="*/ 632649 w 3596740"/>
              <a:gd name="connsiteY0" fmla="*/ 1 h 967551"/>
              <a:gd name="connsiteX1" fmla="*/ 3580091 w 3596740"/>
              <a:gd name="connsiteY1" fmla="*/ 0 h 967551"/>
              <a:gd name="connsiteX2" fmla="*/ 3596740 w 3596740"/>
              <a:gd name="connsiteY2" fmla="*/ 967551 h 967551"/>
              <a:gd name="connsiteX3" fmla="*/ 0 w 3596740"/>
              <a:gd name="connsiteY3" fmla="*/ 950902 h 967551"/>
              <a:gd name="connsiteX4" fmla="*/ 632649 w 3596740"/>
              <a:gd name="connsiteY4" fmla="*/ 1 h 967551"/>
              <a:gd name="connsiteX0" fmla="*/ 699247 w 3663338"/>
              <a:gd name="connsiteY0" fmla="*/ 1 h 967551"/>
              <a:gd name="connsiteX1" fmla="*/ 3646689 w 3663338"/>
              <a:gd name="connsiteY1" fmla="*/ 0 h 967551"/>
              <a:gd name="connsiteX2" fmla="*/ 3663338 w 3663338"/>
              <a:gd name="connsiteY2" fmla="*/ 967551 h 967551"/>
              <a:gd name="connsiteX3" fmla="*/ 0 w 3663338"/>
              <a:gd name="connsiteY3" fmla="*/ 967551 h 967551"/>
              <a:gd name="connsiteX4" fmla="*/ 699247 w 3663338"/>
              <a:gd name="connsiteY4" fmla="*/ 1 h 967551"/>
              <a:gd name="connsiteX0" fmla="*/ 699247 w 3669332"/>
              <a:gd name="connsiteY0" fmla="*/ 1 h 967551"/>
              <a:gd name="connsiteX1" fmla="*/ 3669332 w 3669332"/>
              <a:gd name="connsiteY1" fmla="*/ 0 h 967551"/>
              <a:gd name="connsiteX2" fmla="*/ 3663338 w 3669332"/>
              <a:gd name="connsiteY2" fmla="*/ 967551 h 967551"/>
              <a:gd name="connsiteX3" fmla="*/ 0 w 3669332"/>
              <a:gd name="connsiteY3" fmla="*/ 967551 h 967551"/>
              <a:gd name="connsiteX4" fmla="*/ 699247 w 3669332"/>
              <a:gd name="connsiteY4" fmla="*/ 1 h 9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69332" h="967551">
                <a:moveTo>
                  <a:pt x="699247" y="1"/>
                </a:moveTo>
                <a:lnTo>
                  <a:pt x="3669332" y="0"/>
                </a:lnTo>
                <a:lnTo>
                  <a:pt x="3663338" y="967551"/>
                </a:lnTo>
                <a:lnTo>
                  <a:pt x="0" y="967551"/>
                </a:lnTo>
                <a:lnTo>
                  <a:pt x="699247" y="1"/>
                </a:ln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CB465DA-518C-6A4F-90D1-7C796356C9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2541" y="6246117"/>
            <a:ext cx="1412907" cy="45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0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5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3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7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1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4F954-3701-134A-B82F-FA77402E9CDC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5DA5279-ADBE-594E-AA9E-F17EEBD34E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B36235-2169-D44B-BD07-C7FB9DF71C10}"/>
              </a:ext>
            </a:extLst>
          </p:cNvPr>
          <p:cNvSpPr txBox="1"/>
          <p:nvPr/>
        </p:nvSpPr>
        <p:spPr>
          <a:xfrm>
            <a:off x="354219" y="908089"/>
            <a:ext cx="36887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Headline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95C1F0-814B-5D4F-9A50-87D17C7B553E}"/>
              </a:ext>
            </a:extLst>
          </p:cNvPr>
          <p:cNvSpPr txBox="1"/>
          <p:nvPr/>
        </p:nvSpPr>
        <p:spPr>
          <a:xfrm>
            <a:off x="354218" y="1451927"/>
            <a:ext cx="3688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CEA3D-A204-8B41-AC12-25C711A93145}"/>
              </a:ext>
            </a:extLst>
          </p:cNvPr>
          <p:cNvSpPr txBox="1"/>
          <p:nvPr/>
        </p:nvSpPr>
        <p:spPr>
          <a:xfrm>
            <a:off x="354217" y="2137449"/>
            <a:ext cx="3688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xx.</a:t>
            </a:r>
            <a:r>
              <a:rPr lang="en-US" err="1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xx</a:t>
            </a:r>
            <a:r>
              <a:rPr lang="en-US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.xx</a:t>
            </a:r>
            <a:endParaRPr lang="en-US" dirty="0">
              <a:solidFill>
                <a:srgbClr val="4F2C1D"/>
              </a:solidFill>
              <a:latin typeface="Arial Black" panose="020B0A040201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351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D8515-1951-874D-BE12-D1331D0AB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16497-0B8F-7F40-808C-35362DB0C7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10EC2-183B-864A-934E-9DB077C375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8953363-13D3-D147-AFFA-FE47560C95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72A286-69FA-EB4B-9EC2-44477D977815}"/>
              </a:ext>
            </a:extLst>
          </p:cNvPr>
          <p:cNvSpPr txBox="1"/>
          <p:nvPr/>
        </p:nvSpPr>
        <p:spPr>
          <a:xfrm>
            <a:off x="242494" y="986501"/>
            <a:ext cx="38689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A6855"/>
                </a:solidFill>
                <a:latin typeface="Arial Black" panose="020B0A04020102020204" pitchFamily="34" charset="0"/>
                <a:cs typeface="Arial"/>
              </a:rPr>
              <a:t>New Section Header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10396B-2464-5D42-9DFD-1BFADAD5AF3A}"/>
              </a:ext>
            </a:extLst>
          </p:cNvPr>
          <p:cNvSpPr txBox="1"/>
          <p:nvPr/>
        </p:nvSpPr>
        <p:spPr>
          <a:xfrm>
            <a:off x="272974" y="2062528"/>
            <a:ext cx="257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</p:spTree>
    <p:extLst>
      <p:ext uri="{BB962C8B-B14F-4D97-AF65-F5344CB8AC3E}">
        <p14:creationId xmlns:p14="http://schemas.microsoft.com/office/powerpoint/2010/main" val="4240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16FA-EBCC-854B-A7EB-FB8A7C90C363}"/>
              </a:ext>
            </a:extLst>
          </p:cNvPr>
          <p:cNvSpPr txBox="1">
            <a:spLocks/>
          </p:cNvSpPr>
          <p:nvPr/>
        </p:nvSpPr>
        <p:spPr>
          <a:xfrm>
            <a:off x="497840" y="500427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b="1" dirty="0">
                <a:solidFill>
                  <a:srgbClr val="7A6855"/>
                </a:solidFill>
                <a:latin typeface="Arial Bold"/>
                <a:cs typeface="Arial Bold"/>
              </a:rPr>
              <a:t>Headline</a:t>
            </a:r>
            <a:endParaRPr lang="en-US" sz="3700" dirty="0">
              <a:solidFill>
                <a:srgbClr val="7A6855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5D0585-88B0-F14C-8DAA-65F1C2141603}"/>
              </a:ext>
            </a:extLst>
          </p:cNvPr>
          <p:cNvSpPr txBox="1"/>
          <p:nvPr/>
        </p:nvSpPr>
        <p:spPr>
          <a:xfrm>
            <a:off x="522353" y="1046183"/>
            <a:ext cx="82457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DA06BF-43C4-2740-AF4D-332DA32133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462688"/>
              </p:ext>
            </p:extLst>
          </p:nvPr>
        </p:nvGraphicFramePr>
        <p:xfrm>
          <a:off x="152400" y="2001946"/>
          <a:ext cx="2966720" cy="2239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11A3C7A4-11A7-CC4A-8212-EB0B098EED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994390"/>
              </p:ext>
            </p:extLst>
          </p:nvPr>
        </p:nvGraphicFramePr>
        <p:xfrm>
          <a:off x="2860272" y="2001946"/>
          <a:ext cx="2951262" cy="222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F8C6715-D58A-1042-B339-6D2CB3C157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671454"/>
              </p:ext>
            </p:extLst>
          </p:nvPr>
        </p:nvGraphicFramePr>
        <p:xfrm>
          <a:off x="5562860" y="2001946"/>
          <a:ext cx="2956546" cy="223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F844DAA-6382-7D4D-B784-0D497F5E0E83}"/>
              </a:ext>
            </a:extLst>
          </p:cNvPr>
          <p:cNvSpPr txBox="1">
            <a:spLocks/>
          </p:cNvSpPr>
          <p:nvPr/>
        </p:nvSpPr>
        <p:spPr>
          <a:xfrm>
            <a:off x="497840" y="4952585"/>
            <a:ext cx="8270240" cy="818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3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sz="1300" dirty="0">
              <a:solidFill>
                <a:srgbClr val="4F2C1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916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45B82ED-7DBD-DF47-B230-70918C08CA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A429C00-E627-5841-BC9C-5DEFD645615A}"/>
              </a:ext>
            </a:extLst>
          </p:cNvPr>
          <p:cNvSpPr txBox="1">
            <a:spLocks/>
          </p:cNvSpPr>
          <p:nvPr/>
        </p:nvSpPr>
        <p:spPr>
          <a:xfrm>
            <a:off x="295696" y="679568"/>
            <a:ext cx="2889956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A6855"/>
                </a:solidFill>
                <a:latin typeface="Arial Bold"/>
                <a:cs typeface="Arial Bold"/>
              </a:rPr>
              <a:t>Headline</a:t>
            </a:r>
            <a:endParaRPr lang="en-US" sz="3400" dirty="0">
              <a:solidFill>
                <a:srgbClr val="7A6855"/>
              </a:solidFill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04A8C3-94DC-EE41-AED0-BA3EC4428CF5}"/>
              </a:ext>
            </a:extLst>
          </p:cNvPr>
          <p:cNvSpPr txBox="1"/>
          <p:nvPr/>
        </p:nvSpPr>
        <p:spPr>
          <a:xfrm>
            <a:off x="295696" y="1184700"/>
            <a:ext cx="336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78915AA-159E-9749-B23C-E08682D0574E}"/>
              </a:ext>
            </a:extLst>
          </p:cNvPr>
          <p:cNvSpPr txBox="1">
            <a:spLocks/>
          </p:cNvSpPr>
          <p:nvPr/>
        </p:nvSpPr>
        <p:spPr>
          <a:xfrm>
            <a:off x="290616" y="1841479"/>
            <a:ext cx="3869904" cy="29150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5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sz="1500" dirty="0">
              <a:solidFill>
                <a:srgbClr val="4F2C1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23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93C09-51B8-0946-BF9E-604F6FD96F62}"/>
              </a:ext>
            </a:extLst>
          </p:cNvPr>
          <p:cNvSpPr txBox="1">
            <a:spLocks/>
          </p:cNvSpPr>
          <p:nvPr/>
        </p:nvSpPr>
        <p:spPr>
          <a:xfrm>
            <a:off x="375078" y="669408"/>
            <a:ext cx="8229600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A6855"/>
                </a:solidFill>
                <a:latin typeface="Arial Bold"/>
                <a:cs typeface="Arial Bold"/>
              </a:rPr>
              <a:t>Headline</a:t>
            </a:r>
            <a:endParaRPr lang="en-US" sz="3400" dirty="0">
              <a:solidFill>
                <a:srgbClr val="7A6855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DFA27E-E04A-D34F-AF5E-2FBC9472BB40}"/>
              </a:ext>
            </a:extLst>
          </p:cNvPr>
          <p:cNvSpPr txBox="1"/>
          <p:nvPr/>
        </p:nvSpPr>
        <p:spPr>
          <a:xfrm>
            <a:off x="375078" y="1174540"/>
            <a:ext cx="336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0D185894-3FDA-7C48-9758-181FFF21D8EA}"/>
              </a:ext>
            </a:extLst>
          </p:cNvPr>
          <p:cNvSpPr txBox="1">
            <a:spLocks/>
          </p:cNvSpPr>
          <p:nvPr/>
        </p:nvSpPr>
        <p:spPr>
          <a:xfrm>
            <a:off x="375078" y="2089942"/>
            <a:ext cx="3414602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libero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libero id,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3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86200FA4-F902-3542-8583-1780C6E76A9B}"/>
              </a:ext>
            </a:extLst>
          </p:cNvPr>
          <p:cNvSpPr txBox="1">
            <a:spLocks/>
          </p:cNvSpPr>
          <p:nvPr/>
        </p:nvSpPr>
        <p:spPr>
          <a:xfrm>
            <a:off x="4195238" y="2089942"/>
            <a:ext cx="3414602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libero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libero id,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3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3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40888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C22DEDE-87BF-3342-BE0B-245909A523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187200"/>
              </p:ext>
            </p:extLst>
          </p:nvPr>
        </p:nvGraphicFramePr>
        <p:xfrm>
          <a:off x="511653" y="1770691"/>
          <a:ext cx="7758587" cy="411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C6C0E4E3-3086-DD4D-BE37-A8BD622996D2}"/>
              </a:ext>
            </a:extLst>
          </p:cNvPr>
          <p:cNvSpPr txBox="1">
            <a:spLocks/>
          </p:cNvSpPr>
          <p:nvPr/>
        </p:nvSpPr>
        <p:spPr>
          <a:xfrm>
            <a:off x="511653" y="742823"/>
            <a:ext cx="8229600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A6855"/>
                </a:solidFill>
                <a:latin typeface="Arial Bold"/>
                <a:cs typeface="Arial Bold"/>
              </a:rPr>
              <a:t>Headline</a:t>
            </a:r>
            <a:endParaRPr lang="en-US" sz="3400" dirty="0">
              <a:solidFill>
                <a:srgbClr val="7A6855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469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355</Words>
  <Application>Microsoft Macintosh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Bold</vt:lpstr>
      <vt:lpstr>Arial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dcterms:created xsi:type="dcterms:W3CDTF">2018-10-30T19:05:31Z</dcterms:created>
  <dcterms:modified xsi:type="dcterms:W3CDTF">2018-11-16T20:21:46Z</dcterms:modified>
</cp:coreProperties>
</file>