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F2C1D"/>
    <a:srgbClr val="FFB500"/>
    <a:srgbClr val="7A6855"/>
    <a:srgbClr val="F5B71D"/>
    <a:srgbClr val="21120F"/>
    <a:srgbClr val="584B3D"/>
    <a:srgbClr val="B9B0A1"/>
    <a:srgbClr val="EFB31D"/>
    <a:srgbClr val="908472"/>
    <a:srgbClr val="2E19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6" autoAdjust="0"/>
    <p:restoredTop sz="94702"/>
  </p:normalViewPr>
  <p:slideViewPr>
    <p:cSldViewPr snapToGrid="0" snapToObjects="1">
      <p:cViewPr varScale="1">
        <p:scale>
          <a:sx n="125" d="100"/>
          <a:sy n="125" d="100"/>
        </p:scale>
        <p:origin x="1736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91D-F94D-96C3-BD9650AC832A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91D-F94D-96C3-BD9650AC832A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91D-F94D-96C3-BD9650AC832A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91D-F94D-96C3-BD9650AC832A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91D-F94D-96C3-BD9650AC832A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91D-F94D-96C3-BD9650AC832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91D-F94D-96C3-BD9650AC832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91D-F94D-96C3-BD9650AC832A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91D-F94D-96C3-BD9650AC83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590-AA43-BA04-472CCB3AF18C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590-AA43-BA04-472CCB3AF18C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590-AA43-BA04-472CCB3AF18C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590-AA43-BA04-472CCB3AF18C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590-AA43-BA04-472CCB3AF18C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590-AA43-BA04-472CCB3AF18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590-AA43-BA04-472CCB3AF18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590-AA43-BA04-472CCB3AF18C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590-AA43-BA04-472CCB3AF18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BD5-E343-BA80-A48439F8E21F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BD5-E343-BA80-A48439F8E21F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BD5-E343-BA80-A48439F8E21F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BD5-E343-BA80-A48439F8E21F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BD5-E343-BA80-A48439F8E21F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BD5-E343-BA80-A48439F8E21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BD5-E343-BA80-A48439F8E21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BD5-E343-BA80-A48439F8E21F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BD5-E343-BA80-A48439F8E21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>
                <a:solidFill>
                  <a:srgbClr val="591F00"/>
                </a:solidFill>
                <a:latin typeface="Arial"/>
              </a:rPr>
              <a:t>Operating Expenses</a:t>
            </a:r>
          </a:p>
          <a:p>
            <a:pPr>
              <a:defRPr sz="1400" b="0" i="0" u="none" strike="noStrike" kern="1200" spc="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r>
              <a:rPr lang="en-US" sz="1200" i="1" baseline="0" dirty="0">
                <a:solidFill>
                  <a:srgbClr val="591F00"/>
                </a:solidFill>
                <a:latin typeface="Arial"/>
              </a:rPr>
              <a:t>($ in thousands)</a:t>
            </a:r>
            <a:endParaRPr lang="en-US" sz="1200" i="1" dirty="0">
              <a:solidFill>
                <a:srgbClr val="591F00"/>
              </a:solidFill>
              <a:latin typeface="Arial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'[Finance Data.xlsx]Operating Expenses'!$A$3</c:f>
              <c:strCache>
                <c:ptCount val="1"/>
                <c:pt idx="0">
                  <c:v>Salaries and Wages</c:v>
                </c:pt>
              </c:strCache>
            </c:strRef>
          </c:tx>
          <c:spPr>
            <a:solidFill>
              <a:srgbClr val="21120F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Expenses'!$B$3:$E$3</c:f>
              <c:numCache>
                <c:formatCode>#,##0</c:formatCode>
                <c:ptCount val="4"/>
                <c:pt idx="0">
                  <c:v>99101</c:v>
                </c:pt>
                <c:pt idx="1">
                  <c:v>102356</c:v>
                </c:pt>
                <c:pt idx="2">
                  <c:v>103914</c:v>
                </c:pt>
                <c:pt idx="3">
                  <c:v>110000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3C-C044-82FD-7064F05A428D}"/>
            </c:ext>
          </c:extLst>
        </c:ser>
        <c:ser>
          <c:idx val="1"/>
          <c:order val="1"/>
          <c:tx>
            <c:strRef>
              <c:f>'[Finance Data.xlsx]Operating Expenses'!$A$4</c:f>
              <c:strCache>
                <c:ptCount val="1"/>
                <c:pt idx="0">
                  <c:v>Fringe Benefits</c:v>
                </c:pt>
              </c:strCache>
            </c:strRef>
          </c:tx>
          <c:spPr>
            <a:solidFill>
              <a:srgbClr val="EFB31D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Expenses'!$B$4:$E$4</c:f>
              <c:numCache>
                <c:formatCode>#,##0</c:formatCode>
                <c:ptCount val="4"/>
                <c:pt idx="0" formatCode="General">
                  <c:v>29310</c:v>
                </c:pt>
                <c:pt idx="1">
                  <c:v>31803</c:v>
                </c:pt>
                <c:pt idx="2">
                  <c:v>33002</c:v>
                </c:pt>
                <c:pt idx="3">
                  <c:v>35300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3C-C044-82FD-7064F05A428D}"/>
            </c:ext>
          </c:extLst>
        </c:ser>
        <c:ser>
          <c:idx val="2"/>
          <c:order val="2"/>
          <c:tx>
            <c:strRef>
              <c:f>'[Finance Data.xlsx]Operating Expenses'!$A$5</c:f>
              <c:strCache>
                <c:ptCount val="1"/>
                <c:pt idx="0">
                  <c:v>Operating Expenses</c:v>
                </c:pt>
              </c:strCache>
            </c:strRef>
          </c:tx>
          <c:spPr>
            <a:solidFill>
              <a:srgbClr val="584B3D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Expenses'!$B$5:$E$5</c:f>
              <c:numCache>
                <c:formatCode>#,##0</c:formatCode>
                <c:ptCount val="4"/>
                <c:pt idx="0">
                  <c:v>34428</c:v>
                </c:pt>
                <c:pt idx="1">
                  <c:v>33747</c:v>
                </c:pt>
                <c:pt idx="2">
                  <c:v>34865</c:v>
                </c:pt>
                <c:pt idx="3">
                  <c:v>39500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3C-C044-82FD-7064F05A428D}"/>
            </c:ext>
          </c:extLst>
        </c:ser>
        <c:ser>
          <c:idx val="3"/>
          <c:order val="3"/>
          <c:tx>
            <c:strRef>
              <c:f>'[Finance Data.xlsx]Operating Expenses'!$A$6</c:f>
              <c:strCache>
                <c:ptCount val="1"/>
                <c:pt idx="0">
                  <c:v>Student Remission</c:v>
                </c:pt>
              </c:strCache>
            </c:strRef>
          </c:tx>
          <c:spPr>
            <a:solidFill>
              <a:srgbClr val="908472"/>
            </a:solidFill>
            <a:ln>
              <a:solidFill>
                <a:srgbClr val="CAC2B0"/>
              </a:solidFill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Expenses'!$B$6:$E$6</c:f>
              <c:numCache>
                <c:formatCode>#,##0</c:formatCode>
                <c:ptCount val="4"/>
                <c:pt idx="0">
                  <c:v>5329</c:v>
                </c:pt>
                <c:pt idx="1">
                  <c:v>5366</c:v>
                </c:pt>
                <c:pt idx="2">
                  <c:v>5049</c:v>
                </c:pt>
                <c:pt idx="3">
                  <c:v>5700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3C-C044-82FD-7064F05A428D}"/>
            </c:ext>
          </c:extLst>
        </c:ser>
        <c:ser>
          <c:idx val="4"/>
          <c:order val="4"/>
          <c:tx>
            <c:strRef>
              <c:f>'[Finance Data.xlsx]Operating Expenses'!$A$7</c:f>
              <c:strCache>
                <c:ptCount val="1"/>
                <c:pt idx="0">
                  <c:v>Debt Service</c:v>
                </c:pt>
              </c:strCache>
            </c:strRef>
          </c:tx>
          <c:spPr>
            <a:solidFill>
              <a:srgbClr val="B9B0A1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Expenses'!$B$7:$E$7</c:f>
              <c:numCache>
                <c:formatCode>#,##0</c:formatCode>
                <c:ptCount val="4"/>
                <c:pt idx="0">
                  <c:v>9554</c:v>
                </c:pt>
                <c:pt idx="1">
                  <c:v>7613</c:v>
                </c:pt>
                <c:pt idx="2">
                  <c:v>8064</c:v>
                </c:pt>
                <c:pt idx="3">
                  <c:v>8500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C3C-C044-82FD-7064F05A428D}"/>
            </c:ext>
          </c:extLst>
        </c:ser>
        <c:ser>
          <c:idx val="5"/>
          <c:order val="5"/>
          <c:tx>
            <c:strRef>
              <c:f>'[Finance Data.xlsx]Operating Expenses'!$A$8</c:f>
              <c:strCache>
                <c:ptCount val="1"/>
                <c:pt idx="0">
                  <c:v>Capital Improvements</c:v>
                </c:pt>
              </c:strCache>
            </c:strRef>
          </c:tx>
          <c:spPr>
            <a:solidFill>
              <a:srgbClr val="CAC2B0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Expenses'!$B$8:$E$8</c:f>
              <c:numCache>
                <c:formatCode>#,##0</c:formatCode>
                <c:ptCount val="4"/>
                <c:pt idx="0">
                  <c:v>2767</c:v>
                </c:pt>
                <c:pt idx="1">
                  <c:v>4816</c:v>
                </c:pt>
                <c:pt idx="2">
                  <c:v>4086</c:v>
                </c:pt>
                <c:pt idx="3">
                  <c:v>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C3C-C044-82FD-7064F05A42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19476632"/>
        <c:axId val="-2071677656"/>
      </c:barChart>
      <c:catAx>
        <c:axId val="-2119476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591F00">
                <a:alpha val="50000"/>
              </a:srgb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1677656"/>
        <c:crosses val="autoZero"/>
        <c:auto val="1"/>
        <c:lblAlgn val="ctr"/>
        <c:lblOffset val="100"/>
        <c:noMultiLvlLbl val="0"/>
      </c:catAx>
      <c:valAx>
        <c:axId val="-2071677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591F00">
                  <a:alpha val="50000"/>
                </a:srgb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9476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591F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856A82-7860-AA4C-A4EE-2DD4A5E919F1}"/>
              </a:ext>
            </a:extLst>
          </p:cNvPr>
          <p:cNvSpPr/>
          <p:nvPr userDrawn="1"/>
        </p:nvSpPr>
        <p:spPr>
          <a:xfrm>
            <a:off x="4795352" y="0"/>
            <a:ext cx="4348648" cy="5996539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284C0C-0EBC-944E-9B4F-DF59DAF91654}"/>
              </a:ext>
            </a:extLst>
          </p:cNvPr>
          <p:cNvSpPr/>
          <p:nvPr userDrawn="1"/>
        </p:nvSpPr>
        <p:spPr>
          <a:xfrm>
            <a:off x="4795352" y="6092792"/>
            <a:ext cx="4348648" cy="765208"/>
          </a:xfrm>
          <a:prstGeom prst="rect">
            <a:avLst/>
          </a:prstGeom>
          <a:solidFill>
            <a:srgbClr val="4F2C1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55F1EB4-F72B-DE4F-B4EA-6E596BB9668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716463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B0D63C6-B510-BC4F-B3FB-CFC9621BA8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5930" y="6196196"/>
            <a:ext cx="1234441" cy="5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Pag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td3.jpg">
            <a:extLst>
              <a:ext uri="{FF2B5EF4-FFF2-40B4-BE49-F238E27FC236}">
                <a16:creationId xmlns:a16="http://schemas.microsoft.com/office/drawing/2014/main" id="{DE4BF76E-1ABD-2D44-A556-FB79717363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40" y="0"/>
            <a:ext cx="91526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_std3.jpg">
            <a:extLst>
              <a:ext uri="{FF2B5EF4-FFF2-40B4-BE49-F238E27FC236}">
                <a16:creationId xmlns:a16="http://schemas.microsoft.com/office/drawing/2014/main" id="{A04346C4-1774-BD43-850C-B36E7D0952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640" cy="685800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800850" y="223307"/>
            <a:ext cx="2122488" cy="557635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image here or double click icon</a:t>
            </a:r>
          </a:p>
          <a:p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546600" y="223307"/>
            <a:ext cx="2122488" cy="557635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image here or double click icon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248150" y="0"/>
            <a:ext cx="489585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 algn="ctr">
              <a:buNone/>
              <a:defRPr sz="1800" baseline="0">
                <a:solidFill>
                  <a:schemeClr val="bg1">
                    <a:lumMod val="6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Drag image here or double click icon</a:t>
            </a:r>
          </a:p>
        </p:txBody>
      </p:sp>
    </p:spTree>
    <p:extLst>
      <p:ext uri="{BB962C8B-B14F-4D97-AF65-F5344CB8AC3E}">
        <p14:creationId xmlns:p14="http://schemas.microsoft.com/office/powerpoint/2010/main" val="204173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68C2560D-EC28-3B41-86E8-18F1CE0113B4}" type="datetimeFigureOut">
              <a:rPr lang="en-US" smtClean="0"/>
              <a:pPr/>
              <a:t>11/2/18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2" r:id="rId1"/>
    <p:sldLayoutId id="2147493457" r:id="rId2"/>
    <p:sldLayoutId id="2147493464" r:id="rId3"/>
    <p:sldLayoutId id="2147493476" r:id="rId4"/>
    <p:sldLayoutId id="2147493459" r:id="rId5"/>
    <p:sldLayoutId id="2147493463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145434" y="1896812"/>
            <a:ext cx="29978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4F2C1D"/>
                </a:solidFill>
                <a:latin typeface="Arial"/>
                <a:cs typeface="Arial"/>
              </a:rPr>
              <a:t>HEADLINE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78307" y="2617556"/>
            <a:ext cx="2939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F2C1D"/>
                </a:solidFill>
                <a:latin typeface="Arial"/>
                <a:cs typeface="Arial"/>
              </a:rPr>
              <a:t>Subhead goes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58667" y="-17685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25DC5B2-DD63-4F49-BCAD-1F8E73EAF56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82484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9216" y="130175"/>
            <a:ext cx="7730383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4F2C1D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4F2C1D"/>
                </a:solidFill>
                <a:latin typeface="Arial"/>
                <a:cs typeface="Arial"/>
              </a:rPr>
              <a:t>Text</a:t>
            </a:r>
          </a:p>
        </p:txBody>
      </p:sp>
      <p:graphicFrame>
        <p:nvGraphicFramePr>
          <p:cNvPr id="13" name="Content Placeholder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837450387"/>
              </p:ext>
            </p:extLst>
          </p:nvPr>
        </p:nvGraphicFramePr>
        <p:xfrm>
          <a:off x="386080" y="1685451"/>
          <a:ext cx="2547938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81722" y="902621"/>
            <a:ext cx="322317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7A6855"/>
                </a:solidFill>
                <a:latin typeface="Arial"/>
                <a:cs typeface="Arial"/>
              </a:rPr>
              <a:t>Subhead information here</a:t>
            </a:r>
          </a:p>
        </p:txBody>
      </p:sp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0480035"/>
              </p:ext>
            </p:extLst>
          </p:nvPr>
        </p:nvGraphicFramePr>
        <p:xfrm>
          <a:off x="3304305" y="1685138"/>
          <a:ext cx="2548780" cy="2565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8853733"/>
              </p:ext>
            </p:extLst>
          </p:nvPr>
        </p:nvGraphicFramePr>
        <p:xfrm>
          <a:off x="6104742" y="1685138"/>
          <a:ext cx="2548780" cy="2565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 Placeholder 4"/>
          <p:cNvSpPr txBox="1">
            <a:spLocks/>
          </p:cNvSpPr>
          <p:nvPr/>
        </p:nvSpPr>
        <p:spPr>
          <a:xfrm>
            <a:off x="499217" y="4577840"/>
            <a:ext cx="8158956" cy="1249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Lorem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ipsum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dolor sit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amet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,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consectetur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adipiscing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elit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Mauris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vehicula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dui in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neque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dignissim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, in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aliquet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nisl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varius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Sed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a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erat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ut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magna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vulputate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feugiat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Quisque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varius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libero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placerat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erat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lobortis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congue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Integer a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arcu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vel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ante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bibendum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scelerisque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Class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aptent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taciti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sociosqu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ad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litora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torquent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per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conubia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nostra, per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inceptos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himenaeos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Integer ante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eros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,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lobortis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ultrices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libero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id,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fringilla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congue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dolor.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Sed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nec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lectus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tellus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5352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85750" y="570972"/>
            <a:ext cx="3839210" cy="199950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>
                <a:solidFill>
                  <a:srgbClr val="4F2C1D"/>
                </a:solidFill>
                <a:latin typeface="Arial Bold"/>
                <a:cs typeface="Arial Bold"/>
              </a:rPr>
              <a:t>Headline For New Section Goes Here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5750" y="2680077"/>
            <a:ext cx="3644900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>
                <a:solidFill>
                  <a:srgbClr val="7A6855"/>
                </a:solidFill>
                <a:latin typeface="Arial"/>
                <a:cs typeface="Arial"/>
              </a:rPr>
              <a:t>subhead to go here for </a:t>
            </a:r>
            <a:br>
              <a:rPr lang="en-US" sz="3200" baseline="30000" dirty="0">
                <a:solidFill>
                  <a:srgbClr val="7A6855"/>
                </a:solidFill>
                <a:latin typeface="Arial"/>
                <a:cs typeface="Arial"/>
              </a:rPr>
            </a:br>
            <a:r>
              <a:rPr lang="en-US" sz="3200" baseline="30000" dirty="0">
                <a:solidFill>
                  <a:srgbClr val="7A6855"/>
                </a:solidFill>
                <a:latin typeface="Arial"/>
                <a:cs typeface="Arial"/>
              </a:rPr>
              <a:t>new section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713954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4294967295"/>
          </p:nvPr>
        </p:nvSpPr>
        <p:spPr>
          <a:xfrm>
            <a:off x="481722" y="1744663"/>
            <a:ext cx="3785478" cy="288829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Lorem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ipsum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dolor sit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amet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,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consectetur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adipiscing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elit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Mauris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vehicula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dui in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neque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dignissim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, in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aliquet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nisl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varius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Sed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a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erat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ut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magna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vulputate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feugiat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Quisque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varius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libero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placerat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erat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lobortis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congue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Integer a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arcu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vel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ante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bibendum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scelerisque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Class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aptent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taciti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sociosqu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ad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litora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torquent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per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conubia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nostra, per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inceptos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himenaeos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Integer ante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eros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,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lobortis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ultrices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libero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id,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fringilla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congue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dolor.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Sed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nec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lectus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tell us. </a:t>
            </a:r>
          </a:p>
          <a:p>
            <a:endParaRPr lang="en-US" sz="1200" dirty="0">
              <a:solidFill>
                <a:srgbClr val="4F2C1D"/>
              </a:solidFill>
              <a:latin typeface="Arial Regular"/>
              <a:cs typeface="Arial Regular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481722" y="122238"/>
            <a:ext cx="7747878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4F2C1D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4F2C1D"/>
                </a:solidFill>
                <a:latin typeface="Arial"/>
                <a:cs typeface="Arial"/>
              </a:rPr>
              <a:t>Text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1722" y="894154"/>
            <a:ext cx="322317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7A6855"/>
                </a:solidFill>
                <a:latin typeface="Arial Regular"/>
                <a:cs typeface="Arial Regular"/>
              </a:rPr>
              <a:t>Subhead information here</a:t>
            </a:r>
          </a:p>
        </p:txBody>
      </p:sp>
      <p:sp>
        <p:nvSpPr>
          <p:cNvPr id="6" name="Content Placeholder 9">
            <a:extLst>
              <a:ext uri="{FF2B5EF4-FFF2-40B4-BE49-F238E27FC236}">
                <a16:creationId xmlns:a16="http://schemas.microsoft.com/office/drawing/2014/main" id="{393AAA1F-88F7-BC4E-8483-DE01CEC54152}"/>
              </a:ext>
            </a:extLst>
          </p:cNvPr>
          <p:cNvSpPr txBox="1">
            <a:spLocks/>
          </p:cNvSpPr>
          <p:nvPr/>
        </p:nvSpPr>
        <p:spPr>
          <a:xfrm>
            <a:off x="4708282" y="1744663"/>
            <a:ext cx="3785478" cy="2888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200">
                <a:solidFill>
                  <a:srgbClr val="4F2C1D"/>
                </a:solidFill>
                <a:latin typeface="Arial Regular"/>
                <a:cs typeface="Arial Regular"/>
              </a:rPr>
              <a:t>Lorem ipsum dolor sit amet, consectetur adipiscing elit. Mauris vehicula dui in neque dignissim, in aliquet nisl varius. </a:t>
            </a:r>
          </a:p>
          <a:p>
            <a:pPr>
              <a:lnSpc>
                <a:spcPct val="110000"/>
              </a:lnSpc>
            </a:pPr>
            <a:r>
              <a:rPr lang="en-US" sz="1200">
                <a:solidFill>
                  <a:srgbClr val="4F2C1D"/>
                </a:solidFill>
                <a:latin typeface="Arial Regular"/>
                <a:cs typeface="Arial Regular"/>
              </a:rPr>
              <a:t>Sed a erat ut magna vulputate feugiat. Quisque varius libero placerat erat lobortis congue. Integer a arcu vel ante bibendum scelerisque. </a:t>
            </a:r>
          </a:p>
          <a:p>
            <a:pPr>
              <a:lnSpc>
                <a:spcPct val="110000"/>
              </a:lnSpc>
            </a:pPr>
            <a:r>
              <a:rPr lang="en-US" sz="1200">
                <a:solidFill>
                  <a:srgbClr val="4F2C1D"/>
                </a:solidFill>
                <a:latin typeface="Arial Regular"/>
                <a:cs typeface="Arial Regular"/>
              </a:rPr>
              <a:t>Class aptent taciti sociosqu ad litora torquent per conubia nostra, per inceptos himenaeos. Integer ante eros, lobortis ultrices libero id, fringilla congue dolor. Sed nec lectus tell us. </a:t>
            </a:r>
          </a:p>
          <a:p>
            <a:endParaRPr lang="en-US" sz="1200" dirty="0">
              <a:solidFill>
                <a:srgbClr val="4F2C1D"/>
              </a:solidFill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420064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79F192C-81FA-B148-A943-08643E165660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17CB9A1-51D9-2F47-B72E-2381E971E813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318770" y="122238"/>
            <a:ext cx="283718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4F2C1D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4F2C1D"/>
                </a:solidFill>
                <a:latin typeface="Arial Regular"/>
                <a:cs typeface="Arial Regular"/>
              </a:rPr>
              <a:t>Text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8770" y="895848"/>
            <a:ext cx="334294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7A6855"/>
                </a:solidFill>
                <a:latin typeface="Arial Regular"/>
                <a:cs typeface="Arial Regular"/>
              </a:rPr>
              <a:t>Subhead information here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1950" y="1490133"/>
            <a:ext cx="32286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Lorem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ipsum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dolor sit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amet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,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consectetur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adipiscing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elit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.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Mauris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vehicula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dui in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neque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dignissim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, in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aliquet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nisl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varius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.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Sed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a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erat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ut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magna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vulputate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feugiat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.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Quisque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varius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libero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placerat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erat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lobortis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congue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. Integer a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arcu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vel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ante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bibendum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scelerisque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. Class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aptent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taciti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sociosqu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ad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litora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torquent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per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conubia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nostra, per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inceptos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himenaeos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. Integer ante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eros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,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lobortis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ultrices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libero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id,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fringilla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congue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dolor.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Sed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nec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lectus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tellus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. </a:t>
            </a:r>
          </a:p>
          <a:p>
            <a:endParaRPr lang="en-US" sz="1200" dirty="0">
              <a:solidFill>
                <a:srgbClr val="4F2C1D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5608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7420028"/>
              </p:ext>
            </p:extLst>
          </p:nvPr>
        </p:nvGraphicFramePr>
        <p:xfrm>
          <a:off x="1148272" y="1537701"/>
          <a:ext cx="6332444" cy="4477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81722" y="130175"/>
            <a:ext cx="7747878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4F2C1D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4F2C1D"/>
                </a:solidFill>
                <a:latin typeface="Arial Regular"/>
                <a:cs typeface="Arial Regular"/>
              </a:rPr>
              <a:t>Text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1722" y="902621"/>
            <a:ext cx="322317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7A6855"/>
                </a:solidFill>
                <a:latin typeface="Arial Regular"/>
                <a:cs typeface="Arial Regular"/>
              </a:rPr>
              <a:t>Subhead information here</a:t>
            </a:r>
          </a:p>
        </p:txBody>
      </p:sp>
    </p:spTree>
    <p:extLst>
      <p:ext uri="{BB962C8B-B14F-4D97-AF65-F5344CB8AC3E}">
        <p14:creationId xmlns:p14="http://schemas.microsoft.com/office/powerpoint/2010/main" val="1739301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B09276"/>
      </a:dk2>
      <a:lt2>
        <a:srgbClr val="EEECE1"/>
      </a:lt2>
      <a:accent1>
        <a:srgbClr val="F5B71D"/>
      </a:accent1>
      <a:accent2>
        <a:srgbClr val="351D19"/>
      </a:accent2>
      <a:accent3>
        <a:srgbClr val="F6DCB8"/>
      </a:accent3>
      <a:accent4>
        <a:srgbClr val="FFEED6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363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Bold</vt:lpstr>
      <vt:lpstr>Arial Reg</vt:lpstr>
      <vt:lpstr>Arial Regular</vt:lpstr>
      <vt:lpstr>Calibri</vt:lpstr>
      <vt:lpstr>Office Theme</vt:lpstr>
      <vt:lpstr>PowerPoint Presentation</vt:lpstr>
      <vt:lpstr>Headline: Text</vt:lpstr>
      <vt:lpstr>PowerPoint Presentation</vt:lpstr>
      <vt:lpstr>Headline: Text</vt:lpstr>
      <vt:lpstr>Headline: Text</vt:lpstr>
      <vt:lpstr>Headline: Text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Microsoft Office User</cp:lastModifiedBy>
  <cp:revision>73</cp:revision>
  <cp:lastPrinted>2017-04-13T15:17:54Z</cp:lastPrinted>
  <dcterms:created xsi:type="dcterms:W3CDTF">2010-04-12T23:12:02Z</dcterms:created>
  <dcterms:modified xsi:type="dcterms:W3CDTF">2018-11-02T16:12:01Z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