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F2C1D"/>
    <a:srgbClr val="FFB500"/>
    <a:srgbClr val="7A6855"/>
    <a:srgbClr val="F5B71D"/>
    <a:srgbClr val="21120F"/>
    <a:srgbClr val="584B3D"/>
    <a:srgbClr val="B9B0A1"/>
    <a:srgbClr val="EFB31D"/>
    <a:srgbClr val="908472"/>
    <a:srgbClr val="2E1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 autoAdjust="0"/>
    <p:restoredTop sz="94702"/>
  </p:normalViewPr>
  <p:slideViewPr>
    <p:cSldViewPr snapToGrid="0" snapToObjects="1">
      <p:cViewPr varScale="1">
        <p:scale>
          <a:sx n="125" d="100"/>
          <a:sy n="125" d="100"/>
        </p:scale>
        <p:origin x="173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1D-F94D-96C3-BD9650AC832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1D-F94D-96C3-BD9650AC832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1D-F94D-96C3-BD9650AC832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1D-F94D-96C3-BD9650AC832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91D-F94D-96C3-BD9650AC832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91D-F94D-96C3-BD9650AC832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91D-F94D-96C3-BD9650AC832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91D-F94D-96C3-BD9650AC832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91D-F94D-96C3-BD9650AC83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90-AA43-BA04-472CCB3AF18C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90-AA43-BA04-472CCB3AF18C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90-AA43-BA04-472CCB3AF18C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90-AA43-BA04-472CCB3AF18C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590-AA43-BA04-472CCB3AF18C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590-AA43-BA04-472CCB3AF18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590-AA43-BA04-472CCB3AF18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590-AA43-BA04-472CCB3AF18C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590-AA43-BA04-472CCB3AF1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D5-E343-BA80-A48439F8E21F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D5-E343-BA80-A48439F8E21F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D5-E343-BA80-A48439F8E21F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D5-E343-BA80-A48439F8E21F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BD5-E343-BA80-A48439F8E21F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BD5-E343-BA80-A48439F8E21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BD5-E343-BA80-A48439F8E21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BD5-E343-BA80-A48439F8E21F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BD5-E343-BA80-A48439F8E2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>
                <a:solidFill>
                  <a:srgbClr val="591F00"/>
                </a:solidFill>
                <a:latin typeface="Arial"/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 dirty="0">
                <a:solidFill>
                  <a:srgbClr val="591F00"/>
                </a:solidFill>
                <a:latin typeface="Arial"/>
              </a:rPr>
              <a:t>($ in thousands)</a:t>
            </a:r>
            <a:endParaRPr lang="en-US" sz="1200" i="1" dirty="0">
              <a:solidFill>
                <a:srgbClr val="591F00"/>
              </a:solidFill>
              <a:latin typeface="Arial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3C-C044-82FD-7064F05A428D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3C-C044-82FD-7064F05A428D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3C-C044-82FD-7064F05A428D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3C-C044-82FD-7064F05A428D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3C-C044-82FD-7064F05A428D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3C-C044-82FD-7064F05A42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19476632"/>
        <c:axId val="-2071677656"/>
      </c:barChart>
      <c:catAx>
        <c:axId val="-2119476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1677656"/>
        <c:crosses val="autoZero"/>
        <c:auto val="1"/>
        <c:lblAlgn val="ctr"/>
        <c:lblOffset val="100"/>
        <c:noMultiLvlLbl val="0"/>
      </c:catAx>
      <c:valAx>
        <c:axId val="-207167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476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856A82-7860-AA4C-A4EE-2DD4A5E919F1}"/>
              </a:ext>
            </a:extLst>
          </p:cNvPr>
          <p:cNvSpPr/>
          <p:nvPr userDrawn="1"/>
        </p:nvSpPr>
        <p:spPr>
          <a:xfrm>
            <a:off x="4795352" y="0"/>
            <a:ext cx="4348648" cy="599653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284C0C-0EBC-944E-9B4F-DF59DAF91654}"/>
              </a:ext>
            </a:extLst>
          </p:cNvPr>
          <p:cNvSpPr/>
          <p:nvPr userDrawn="1"/>
        </p:nvSpPr>
        <p:spPr>
          <a:xfrm>
            <a:off x="4795352" y="6092792"/>
            <a:ext cx="4348648" cy="765208"/>
          </a:xfrm>
          <a:prstGeom prst="rect">
            <a:avLst/>
          </a:prstGeom>
          <a:solidFill>
            <a:srgbClr val="4F2C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55F1EB4-F72B-DE4F-B4EA-6E596BB966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71646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B0D63C6-B510-BC4F-B3FB-CFC9621BA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45930" y="6196196"/>
            <a:ext cx="1234441" cy="5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_std3.jpg">
            <a:extLst>
              <a:ext uri="{FF2B5EF4-FFF2-40B4-BE49-F238E27FC236}">
                <a16:creationId xmlns:a16="http://schemas.microsoft.com/office/drawing/2014/main" id="{DE4BF76E-1ABD-2D44-A556-FB79717363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40" y="0"/>
            <a:ext cx="9152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_std3.jpg">
            <a:extLst>
              <a:ext uri="{FF2B5EF4-FFF2-40B4-BE49-F238E27FC236}">
                <a16:creationId xmlns:a16="http://schemas.microsoft.com/office/drawing/2014/main" id="{A04346C4-1774-BD43-850C-B36E7D095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64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00850" y="223307"/>
            <a:ext cx="2122488" cy="55763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46600" y="223307"/>
            <a:ext cx="2122488" cy="55763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image here or double click icon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248150" y="0"/>
            <a:ext cx="489585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Drag image here or double click icon</a:t>
            </a:r>
          </a:p>
        </p:txBody>
      </p:sp>
    </p:spTree>
    <p:extLst>
      <p:ext uri="{BB962C8B-B14F-4D97-AF65-F5344CB8AC3E}">
        <p14:creationId xmlns:p14="http://schemas.microsoft.com/office/powerpoint/2010/main" val="204173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68C2560D-EC28-3B41-86E8-18F1CE0113B4}" type="datetimeFigureOut">
              <a:rPr lang="en-US" smtClean="0"/>
              <a:pPr/>
              <a:t>11/2/18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2" r:id="rId1"/>
    <p:sldLayoutId id="2147493457" r:id="rId2"/>
    <p:sldLayoutId id="2147493464" r:id="rId3"/>
    <p:sldLayoutId id="2147493476" r:id="rId4"/>
    <p:sldLayoutId id="2147493459" r:id="rId5"/>
    <p:sldLayoutId id="2147493463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45434" y="1896812"/>
            <a:ext cx="2997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F2C1D"/>
                </a:solidFill>
                <a:latin typeface="Arial"/>
                <a:cs typeface="Arial"/>
              </a:rPr>
              <a:t>HEADLINE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78307" y="2617556"/>
            <a:ext cx="2939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C1D"/>
                </a:solidFill>
                <a:latin typeface="Arial"/>
                <a:cs typeface="Arial"/>
              </a:rPr>
              <a:t>Subhead goes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8667" y="-17685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25DC5B2-DD63-4F49-BCAD-1F8E73EAF56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9216" y="130175"/>
            <a:ext cx="7730383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37450387"/>
              </p:ext>
            </p:extLst>
          </p:nvPr>
        </p:nvGraphicFramePr>
        <p:xfrm>
          <a:off x="386080" y="1685451"/>
          <a:ext cx="2547938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1722" y="902621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480035"/>
              </p:ext>
            </p:extLst>
          </p:nvPr>
        </p:nvGraphicFramePr>
        <p:xfrm>
          <a:off x="3304305" y="1685138"/>
          <a:ext cx="2548780" cy="25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853733"/>
              </p:ext>
            </p:extLst>
          </p:nvPr>
        </p:nvGraphicFramePr>
        <p:xfrm>
          <a:off x="6104742" y="1685138"/>
          <a:ext cx="2548780" cy="25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499217" y="4577840"/>
            <a:ext cx="8158956" cy="124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85750" y="570972"/>
            <a:ext cx="3839210" cy="19995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rgbClr val="4F2C1D"/>
                </a:solidFill>
                <a:latin typeface="Arial Bold"/>
                <a:cs typeface="Arial Bold"/>
              </a:rPr>
              <a:t>Headline For New Section Goes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750" y="2680077"/>
            <a:ext cx="3644900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subhead to go here for </a:t>
            </a:r>
            <a:b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</a:br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new section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139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481722" y="1744663"/>
            <a:ext cx="3785478" cy="288829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481722" y="122238"/>
            <a:ext cx="7747878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1722" y="894154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393AAA1F-88F7-BC4E-8483-DE01CEC54152}"/>
              </a:ext>
            </a:extLst>
          </p:cNvPr>
          <p:cNvSpPr txBox="1">
            <a:spLocks/>
          </p:cNvSpPr>
          <p:nvPr/>
        </p:nvSpPr>
        <p:spPr>
          <a:xfrm>
            <a:off x="4708282" y="1744663"/>
            <a:ext cx="3785478" cy="2888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Lorem ipsum dolor sit amet, consectetur adipiscing elit. Mauris vehicula dui in neque dignissim, in aliquet nisl varius.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Sed a erat ut magna vulputate feugiat. Quisque varius libero placerat erat lobortis congue. Integer a arcu vel ante bibendum scelerisque.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Class aptent taciti sociosqu ad litora torquent per conubia nostra, per inceptos himenaeos. Integer ante eros, lobortis ultrices libero id, fringilla congue dolor. Sed nec lectus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200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79F192C-81FA-B148-A943-08643E16566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7CB9A1-51D9-2F47-B72E-2381E971E813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318770" y="122238"/>
            <a:ext cx="283718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 Regular"/>
                <a:cs typeface="Arial Regular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8770" y="895848"/>
            <a:ext cx="33429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950" y="1490133"/>
            <a:ext cx="3228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Class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tellus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</a:p>
          <a:p>
            <a:endParaRPr lang="en-US" sz="1200" dirty="0">
              <a:solidFill>
                <a:srgbClr val="4F2C1D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560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420028"/>
              </p:ext>
            </p:extLst>
          </p:nvPr>
        </p:nvGraphicFramePr>
        <p:xfrm>
          <a:off x="1148272" y="1537701"/>
          <a:ext cx="6332444" cy="447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722" y="130175"/>
            <a:ext cx="7747878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 Regular"/>
                <a:cs typeface="Arial Regular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722" y="902621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73930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363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Bold</vt:lpstr>
      <vt:lpstr>Arial Reg</vt:lpstr>
      <vt:lpstr>Arial Regular</vt:lpstr>
      <vt:lpstr>Calibri</vt:lpstr>
      <vt:lpstr>Office Theme</vt:lpstr>
      <vt:lpstr>PowerPoint Presentation</vt:lpstr>
      <vt:lpstr>Headline: Text</vt:lpstr>
      <vt:lpstr>PowerPoint Presentation</vt:lpstr>
      <vt:lpstr>Headline: Text</vt:lpstr>
      <vt:lpstr>Headline: Text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73</cp:revision>
  <cp:lastPrinted>2017-04-13T15:17:54Z</cp:lastPrinted>
  <dcterms:created xsi:type="dcterms:W3CDTF">2010-04-12T23:12:02Z</dcterms:created>
  <dcterms:modified xsi:type="dcterms:W3CDTF">2018-11-02T16:12:01Z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