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62" r:id="rId6"/>
    <p:sldId id="258" r:id="rId7"/>
    <p:sldId id="257" r:id="rId8"/>
    <p:sldId id="260" r:id="rId9"/>
    <p:sldId id="259" r:id="rId10"/>
    <p:sldId id="26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A6855"/>
    <a:srgbClr val="4F2C1D"/>
    <a:srgbClr val="FFB500"/>
    <a:srgbClr val="21120F"/>
    <a:srgbClr val="FFB52D"/>
    <a:srgbClr val="CAC2B0"/>
    <a:srgbClr val="EFB31D"/>
    <a:srgbClr val="584B3D"/>
    <a:srgbClr val="B9B0A1"/>
    <a:srgbClr val="908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8" autoAdjust="0"/>
    <p:restoredTop sz="94570"/>
  </p:normalViewPr>
  <p:slideViewPr>
    <p:cSldViewPr snapToGrid="0" snapToObjects="1">
      <p:cViewPr varScale="1">
        <p:scale>
          <a:sx n="166" d="100"/>
          <a:sy n="166" d="100"/>
        </p:scale>
        <p:origin x="20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6F-4040-B362-81DBDE9353E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6F-4040-B362-81DBDE9353E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6F-4040-B362-81DBDE9353E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6F-4040-B362-81DBDE9353E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F6F-4040-B362-81DBDE9353E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F6F-4040-B362-81DBDE9353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F6F-4040-B362-81DBDE9353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F6F-4040-B362-81DBDE9353E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F6F-4040-B362-81DBDE9353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EC-EB4E-819F-0DA9ABC8F80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EC-EB4E-819F-0DA9ABC8F80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EC-EB4E-819F-0DA9ABC8F80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EC-EB4E-819F-0DA9ABC8F80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EC-EB4E-819F-0DA9ABC8F80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EC-EB4E-819F-0DA9ABC8F8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EEC-EB4E-819F-0DA9ABC8F80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EEC-EB4E-819F-0DA9ABC8F80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EC-EB4E-819F-0DA9ABC8F8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D-214E-8B4F-6BEF0941042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9D-214E-8B4F-6BEF0941042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9D-214E-8B4F-6BEF0941042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9D-214E-8B4F-6BEF0941042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9D-214E-8B4F-6BEF0941042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9D-214E-8B4F-6BEF094104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9D-214E-8B4F-6BEF0941042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49D-214E-8B4F-6BEF0941042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49D-214E-8B4F-6BEF094104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B-604B-B00D-4200A09B74D3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B-604B-B00D-4200A09B74D3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B-604B-B00D-4200A09B74D3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7B-604B-B00D-4200A09B74D3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7B-604B-B00D-4200A09B74D3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7B-604B-B00D-4200A09B7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0057416"/>
        <c:axId val="-2119430088"/>
      </c:barChart>
      <c:catAx>
        <c:axId val="-209005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430088"/>
        <c:crosses val="autoZero"/>
        <c:auto val="1"/>
        <c:lblAlgn val="ctr"/>
        <c:lblOffset val="100"/>
        <c:noMultiLvlLbl val="0"/>
      </c:catAx>
      <c:valAx>
        <c:axId val="-211943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0057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D799B-C06B-5B4A-8EEF-23427EE5EF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69"/>
            <a:ext cx="9144000" cy="51319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B9472D-E28B-8E4F-AE5B-18845FEAD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7857" y="4271917"/>
            <a:ext cx="13716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257"/>
            <a:ext cx="8229600" cy="80197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B00E40-FC14-0E40-A58E-9FD07ACDAD35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2EB13F-2787-7541-9196-39DF3B4F2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167480"/>
            <a:ext cx="2122488" cy="4182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167480"/>
            <a:ext cx="2122488" cy="4182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09920-6183-9945-B9E6-301EB18A78AE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713DD7-A9AD-594A-B64E-26024670F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7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9093C7-EA52-6247-B20A-C84AF63DEADB}"/>
              </a:ext>
            </a:extLst>
          </p:cNvPr>
          <p:cNvCxnSpPr>
            <a:cxnSpLocks/>
          </p:cNvCxnSpPr>
          <p:nvPr userDrawn="1"/>
        </p:nvCxnSpPr>
        <p:spPr>
          <a:xfrm>
            <a:off x="0" y="1332907"/>
            <a:ext cx="4443813" cy="0"/>
          </a:xfrm>
          <a:prstGeom prst="line">
            <a:avLst/>
          </a:prstGeom>
          <a:ln w="19050">
            <a:solidFill>
              <a:srgbClr val="FFB5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2299CF-BDCB-074C-A40A-183D224B7A0D}"/>
              </a:ext>
            </a:extLst>
          </p:cNvPr>
          <p:cNvCxnSpPr>
            <a:cxnSpLocks/>
          </p:cNvCxnSpPr>
          <p:nvPr userDrawn="1"/>
        </p:nvCxnSpPr>
        <p:spPr>
          <a:xfrm>
            <a:off x="0" y="1461094"/>
            <a:ext cx="9144000" cy="0"/>
          </a:xfrm>
          <a:prstGeom prst="line">
            <a:avLst/>
          </a:prstGeom>
          <a:ln w="19050">
            <a:solidFill>
              <a:srgbClr val="FFB5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48EC75F-FF2D-2E4F-BF2A-CD588FB64B0D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6C0D00-D784-104C-A649-4E4F7B606A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427147"/>
            <a:ext cx="9144000" cy="31121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Drag image here or double click icon</a:t>
            </a:r>
          </a:p>
        </p:txBody>
      </p:sp>
    </p:spTree>
    <p:extLst>
      <p:ext uri="{BB962C8B-B14F-4D97-AF65-F5344CB8AC3E}">
        <p14:creationId xmlns:p14="http://schemas.microsoft.com/office/powerpoint/2010/main" val="345488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917CB8-7552-4F4F-8F4F-62E3941E60A2}"/>
              </a:ext>
            </a:extLst>
          </p:cNvPr>
          <p:cNvSpPr/>
          <p:nvPr userDrawn="1"/>
        </p:nvSpPr>
        <p:spPr>
          <a:xfrm>
            <a:off x="0" y="4539343"/>
            <a:ext cx="9144000" cy="604157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37F9CE-B807-464B-988B-C3DCF78AE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6583" y="4654513"/>
            <a:ext cx="1072874" cy="34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9" r:id="rId2"/>
    <p:sldLayoutId id="2147493487" r:id="rId3"/>
    <p:sldLayoutId id="2147493489" r:id="rId4"/>
    <p:sldLayoutId id="2147493488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95450" y="1130300"/>
            <a:ext cx="49149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4F2C1D"/>
                </a:solidFill>
                <a:latin typeface="Arial"/>
                <a:cs typeface="Arial"/>
              </a:rPr>
              <a:t>HEADLINE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7653" y="1841450"/>
            <a:ext cx="414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F2C1D"/>
                </a:solidFill>
                <a:latin typeface="Arial"/>
                <a:cs typeface="Arial"/>
              </a:rPr>
              <a:t>Subhead copy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8150" y="2976661"/>
            <a:ext cx="1695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F2C1D"/>
                </a:solidFill>
                <a:latin typeface="Arial"/>
                <a:cs typeface="Arial"/>
              </a:rPr>
              <a:t>Month XX, XXXX</a:t>
            </a:r>
          </a:p>
        </p:txBody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5321-0228-8D49-93C4-71B68BEF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1D3AE-3C69-9842-8F3C-4DECB730B1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9B5AC-8043-C847-9BFE-E68D4A8CCF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600" y="2565400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21120F"/>
                </a:solidFill>
                <a:latin typeface="Graphik Regular"/>
                <a:cs typeface="Graphik Regular"/>
              </a:rPr>
              <a:t>subhead to go here for new section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2F1944-CCCB-0B49-8721-6C7A71DE3A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64F559-2E8A-3843-9457-4D337B95CBE7}"/>
              </a:ext>
            </a:extLst>
          </p:cNvPr>
          <p:cNvSpPr txBox="1">
            <a:spLocks/>
          </p:cNvSpPr>
          <p:nvPr/>
        </p:nvSpPr>
        <p:spPr>
          <a:xfrm>
            <a:off x="247650" y="232768"/>
            <a:ext cx="8572500" cy="4925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100" b="1" dirty="0">
                <a:solidFill>
                  <a:srgbClr val="4F2C1D"/>
                </a:solidFill>
                <a:latin typeface="Arial"/>
                <a:cs typeface="Arial"/>
              </a:rPr>
              <a:t>HEADLINE FOR NEW SECTION GOES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8F52948-4C97-9946-86A0-E8A833F423CC}"/>
              </a:ext>
            </a:extLst>
          </p:cNvPr>
          <p:cNvSpPr txBox="1">
            <a:spLocks/>
          </p:cNvSpPr>
          <p:nvPr/>
        </p:nvSpPr>
        <p:spPr>
          <a:xfrm>
            <a:off x="260350" y="743862"/>
            <a:ext cx="8572500" cy="4925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7A6855"/>
                </a:solidFill>
                <a:latin typeface="Arial Bold"/>
                <a:cs typeface="Arial Bold"/>
              </a:rPr>
              <a:t>Subhead for new section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35330695"/>
              </p:ext>
            </p:extLst>
          </p:nvPr>
        </p:nvGraphicFramePr>
        <p:xfrm>
          <a:off x="424543" y="1276952"/>
          <a:ext cx="2547938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9217" y="187325"/>
            <a:ext cx="7730383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217" y="615950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093612"/>
              </p:ext>
            </p:extLst>
          </p:nvPr>
        </p:nvGraphicFramePr>
        <p:xfrm>
          <a:off x="3304305" y="1265169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728569"/>
              </p:ext>
            </p:extLst>
          </p:nvPr>
        </p:nvGraphicFramePr>
        <p:xfrm>
          <a:off x="610474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3433380"/>
            <a:ext cx="8158956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36B935B-8897-4A4F-94E8-6FCBEFA2E92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A28035B-5F50-DC44-9DA0-7925EBA34F07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61950" y="305071"/>
            <a:ext cx="2362563" cy="389343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249" y="694414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50" y="125244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Class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tellus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469020" y="239030"/>
            <a:ext cx="7760579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548640" y="1352551"/>
            <a:ext cx="3585754" cy="264468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Class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tell us. 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021" y="661369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151176F-5BB0-1A4B-95E6-EDB994FC460B}"/>
              </a:ext>
            </a:extLst>
          </p:cNvPr>
          <p:cNvSpPr txBox="1">
            <a:spLocks/>
          </p:cNvSpPr>
          <p:nvPr/>
        </p:nvSpPr>
        <p:spPr>
          <a:xfrm>
            <a:off x="4728754" y="1352551"/>
            <a:ext cx="3585754" cy="26446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7A6855"/>
                </a:solidFill>
                <a:latin typeface="Arial"/>
                <a:cs typeface="Arial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7A6855"/>
                </a:solidFill>
                <a:latin typeface="Arial"/>
                <a:cs typeface="Arial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7A6855"/>
                </a:solidFill>
                <a:latin typeface="Arial"/>
                <a:cs typeface="Arial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4783" y="268242"/>
            <a:ext cx="7266867" cy="5677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191083"/>
              </p:ext>
            </p:extLst>
          </p:nvPr>
        </p:nvGraphicFramePr>
        <p:xfrm>
          <a:off x="1200524" y="931206"/>
          <a:ext cx="6332444" cy="335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373</Words>
  <Application>Microsoft Macintosh PowerPoint</Application>
  <PresentationFormat>On-screen Show (16:9)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Bold</vt:lpstr>
      <vt:lpstr>Calibri</vt:lpstr>
      <vt:lpstr>Graphik Regular</vt:lpstr>
      <vt:lpstr>Office Theme</vt:lpstr>
      <vt:lpstr>PowerPoint Presentation</vt:lpstr>
      <vt:lpstr>PowerPoint Presentation</vt:lpstr>
      <vt:lpstr>PowerPoint Presentation</vt:lpstr>
      <vt:lpstr>Headline: Text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82</cp:revision>
  <cp:lastPrinted>2017-03-09T16:23:56Z</cp:lastPrinted>
  <dcterms:created xsi:type="dcterms:W3CDTF">2010-04-12T23:12:02Z</dcterms:created>
  <dcterms:modified xsi:type="dcterms:W3CDTF">2018-11-02T16:09:24Z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