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62" r:id="rId6"/>
    <p:sldId id="258" r:id="rId7"/>
    <p:sldId id="257" r:id="rId8"/>
    <p:sldId id="260" r:id="rId9"/>
    <p:sldId id="259" r:id="rId10"/>
    <p:sldId id="261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A6855"/>
    <a:srgbClr val="4F2C1D"/>
    <a:srgbClr val="FFB500"/>
    <a:srgbClr val="21120F"/>
    <a:srgbClr val="FFB52D"/>
    <a:srgbClr val="CAC2B0"/>
    <a:srgbClr val="EFB31D"/>
    <a:srgbClr val="584B3D"/>
    <a:srgbClr val="B9B0A1"/>
    <a:srgbClr val="9084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8" autoAdjust="0"/>
    <p:restoredTop sz="94570"/>
  </p:normalViewPr>
  <p:slideViewPr>
    <p:cSldViewPr snapToGrid="0" snapToObjects="1">
      <p:cViewPr varScale="1">
        <p:scale>
          <a:sx n="166" d="100"/>
          <a:sy n="166" d="100"/>
        </p:scale>
        <p:origin x="200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F6F-4040-B362-81DBDE9353ED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F6F-4040-B362-81DBDE9353ED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F6F-4040-B362-81DBDE9353ED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F6F-4040-B362-81DBDE9353ED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F6F-4040-B362-81DBDE9353ED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F6F-4040-B362-81DBDE9353E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F6F-4040-B362-81DBDE9353E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F6F-4040-B362-81DBDE9353ED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F6F-4040-B362-81DBDE9353E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EEC-EB4E-819F-0DA9ABC8F80D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EEC-EB4E-819F-0DA9ABC8F80D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EEC-EB4E-819F-0DA9ABC8F80D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EEC-EB4E-819F-0DA9ABC8F80D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EEC-EB4E-819F-0DA9ABC8F80D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EEC-EB4E-819F-0DA9ABC8F80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EEC-EB4E-819F-0DA9ABC8F80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EEC-EB4E-819F-0DA9ABC8F80D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EEC-EB4E-819F-0DA9ABC8F8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49D-214E-8B4F-6BEF0941042D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49D-214E-8B4F-6BEF0941042D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49D-214E-8B4F-6BEF0941042D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49D-214E-8B4F-6BEF0941042D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49D-214E-8B4F-6BEF0941042D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49D-214E-8B4F-6BEF0941042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49D-214E-8B4F-6BEF0941042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49D-214E-8B4F-6BEF0941042D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49D-214E-8B4F-6BEF094104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baseline="0">
                <a:solidFill>
                  <a:srgbClr val="591F00"/>
                </a:solidFill>
              </a:rPr>
              <a:t>Operating Expenses</a:t>
            </a:r>
          </a:p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sz="1200" i="1" baseline="0">
                <a:solidFill>
                  <a:srgbClr val="591F00"/>
                </a:solidFill>
              </a:rPr>
              <a:t>($ in thousands)</a:t>
            </a:r>
            <a:endParaRPr lang="en-US" sz="1200" i="1">
              <a:solidFill>
                <a:srgbClr val="591F00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'[Finance Data.xlsx]Operating Expenses'!$A$3</c:f>
              <c:strCache>
                <c:ptCount val="1"/>
                <c:pt idx="0">
                  <c:v>Salaries and Wages</c:v>
                </c:pt>
              </c:strCache>
            </c:strRef>
          </c:tx>
          <c:spPr>
            <a:solidFill>
              <a:srgbClr val="21120F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Expenses'!$B$3:$E$3</c:f>
              <c:numCache>
                <c:formatCode>#,##0</c:formatCode>
                <c:ptCount val="4"/>
                <c:pt idx="0">
                  <c:v>99101</c:v>
                </c:pt>
                <c:pt idx="1">
                  <c:v>102356</c:v>
                </c:pt>
                <c:pt idx="2">
                  <c:v>103914</c:v>
                </c:pt>
                <c:pt idx="3">
                  <c:v>110000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7B-604B-B00D-4200A09B74D3}"/>
            </c:ext>
          </c:extLst>
        </c:ser>
        <c:ser>
          <c:idx val="1"/>
          <c:order val="1"/>
          <c:tx>
            <c:strRef>
              <c:f>'[Finance Data.xlsx]Operating Expenses'!$A$4</c:f>
              <c:strCache>
                <c:ptCount val="1"/>
                <c:pt idx="0">
                  <c:v>Fringe Benefits</c:v>
                </c:pt>
              </c:strCache>
            </c:strRef>
          </c:tx>
          <c:spPr>
            <a:solidFill>
              <a:srgbClr val="EFB31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Expenses'!$B$4:$E$4</c:f>
              <c:numCache>
                <c:formatCode>#,##0</c:formatCode>
                <c:ptCount val="4"/>
                <c:pt idx="0" formatCode="General">
                  <c:v>29310</c:v>
                </c:pt>
                <c:pt idx="1">
                  <c:v>31803</c:v>
                </c:pt>
                <c:pt idx="2">
                  <c:v>33002</c:v>
                </c:pt>
                <c:pt idx="3">
                  <c:v>35300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7B-604B-B00D-4200A09B74D3}"/>
            </c:ext>
          </c:extLst>
        </c:ser>
        <c:ser>
          <c:idx val="2"/>
          <c:order val="2"/>
          <c:tx>
            <c:strRef>
              <c:f>'[Finance Data.xlsx]Operating Expenses'!$A$5</c:f>
              <c:strCache>
                <c:ptCount val="1"/>
                <c:pt idx="0">
                  <c:v>Operating Expenses</c:v>
                </c:pt>
              </c:strCache>
            </c:strRef>
          </c:tx>
          <c:spPr>
            <a:solidFill>
              <a:srgbClr val="584B3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Expenses'!$B$5:$E$5</c:f>
              <c:numCache>
                <c:formatCode>#,##0</c:formatCode>
                <c:ptCount val="4"/>
                <c:pt idx="0">
                  <c:v>34428</c:v>
                </c:pt>
                <c:pt idx="1">
                  <c:v>33747</c:v>
                </c:pt>
                <c:pt idx="2">
                  <c:v>34865</c:v>
                </c:pt>
                <c:pt idx="3">
                  <c:v>39500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7B-604B-B00D-4200A09B74D3}"/>
            </c:ext>
          </c:extLst>
        </c:ser>
        <c:ser>
          <c:idx val="3"/>
          <c:order val="3"/>
          <c:tx>
            <c:strRef>
              <c:f>'[Finance Data.xlsx]Operating Expenses'!$A$6</c:f>
              <c:strCache>
                <c:ptCount val="1"/>
                <c:pt idx="0">
                  <c:v>Student Remission</c:v>
                </c:pt>
              </c:strCache>
            </c:strRef>
          </c:tx>
          <c:spPr>
            <a:solidFill>
              <a:srgbClr val="908472"/>
            </a:solidFill>
            <a:ln>
              <a:solidFill>
                <a:srgbClr val="CAC2B0"/>
              </a:solidFill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Expenses'!$B$6:$E$6</c:f>
              <c:numCache>
                <c:formatCode>#,##0</c:formatCode>
                <c:ptCount val="4"/>
                <c:pt idx="0">
                  <c:v>5329</c:v>
                </c:pt>
                <c:pt idx="1">
                  <c:v>5366</c:v>
                </c:pt>
                <c:pt idx="2">
                  <c:v>5049</c:v>
                </c:pt>
                <c:pt idx="3">
                  <c:v>5700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7B-604B-B00D-4200A09B74D3}"/>
            </c:ext>
          </c:extLst>
        </c:ser>
        <c:ser>
          <c:idx val="4"/>
          <c:order val="4"/>
          <c:tx>
            <c:strRef>
              <c:f>'[Finance Data.xlsx]Operating Expenses'!$A$7</c:f>
              <c:strCache>
                <c:ptCount val="1"/>
                <c:pt idx="0">
                  <c:v>Debt Service</c:v>
                </c:pt>
              </c:strCache>
            </c:strRef>
          </c:tx>
          <c:spPr>
            <a:solidFill>
              <a:srgbClr val="B9B0A1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Expenses'!$B$7:$E$7</c:f>
              <c:numCache>
                <c:formatCode>#,##0</c:formatCode>
                <c:ptCount val="4"/>
                <c:pt idx="0">
                  <c:v>9554</c:v>
                </c:pt>
                <c:pt idx="1">
                  <c:v>7613</c:v>
                </c:pt>
                <c:pt idx="2">
                  <c:v>8064</c:v>
                </c:pt>
                <c:pt idx="3">
                  <c:v>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7B-604B-B00D-4200A09B74D3}"/>
            </c:ext>
          </c:extLst>
        </c:ser>
        <c:ser>
          <c:idx val="5"/>
          <c:order val="5"/>
          <c:tx>
            <c:strRef>
              <c:f>'[Finance Data.xlsx]Operating Expenses'!$A$8</c:f>
              <c:strCache>
                <c:ptCount val="1"/>
                <c:pt idx="0">
                  <c:v>Capital Improvements</c:v>
                </c:pt>
              </c:strCache>
            </c:strRef>
          </c:tx>
          <c:spPr>
            <a:solidFill>
              <a:srgbClr val="CAC2B0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Expenses'!$B$8:$E$8</c:f>
              <c:numCache>
                <c:formatCode>#,##0</c:formatCode>
                <c:ptCount val="4"/>
                <c:pt idx="0">
                  <c:v>2767</c:v>
                </c:pt>
                <c:pt idx="1">
                  <c:v>4816</c:v>
                </c:pt>
                <c:pt idx="2">
                  <c:v>4086</c:v>
                </c:pt>
                <c:pt idx="3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7B-604B-B00D-4200A09B74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90057416"/>
        <c:axId val="-2119430088"/>
      </c:barChart>
      <c:catAx>
        <c:axId val="-2090057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591F00">
                <a:alpha val="50000"/>
              </a:srgb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9430088"/>
        <c:crosses val="autoZero"/>
        <c:auto val="1"/>
        <c:lblAlgn val="ctr"/>
        <c:lblOffset val="100"/>
        <c:noMultiLvlLbl val="0"/>
      </c:catAx>
      <c:valAx>
        <c:axId val="-2119430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591F00">
                  <a:alpha val="50000"/>
                </a:srgb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90057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591F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3D799B-C06B-5B4A-8EEF-23427EE5EF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769"/>
            <a:ext cx="9144000" cy="513196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1B9472D-E28B-8E4F-AE5B-18845FEAD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47857" y="4271917"/>
            <a:ext cx="13716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51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1257"/>
            <a:ext cx="8229600" cy="80197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70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7A6855"/>
                </a:solidFill>
              </a:defRPr>
            </a:lvl1pPr>
            <a:lvl2pPr>
              <a:defRPr sz="2400">
                <a:solidFill>
                  <a:srgbClr val="7A6855"/>
                </a:solidFill>
              </a:defRPr>
            </a:lvl2pPr>
            <a:lvl3pPr>
              <a:defRPr sz="2000">
                <a:solidFill>
                  <a:srgbClr val="7A6855"/>
                </a:solidFill>
              </a:defRPr>
            </a:lvl3pPr>
            <a:lvl4pPr>
              <a:defRPr sz="1800">
                <a:solidFill>
                  <a:srgbClr val="7A6855"/>
                </a:solidFill>
              </a:defRPr>
            </a:lvl4pPr>
            <a:lvl5pPr>
              <a:defRPr sz="1800">
                <a:solidFill>
                  <a:srgbClr val="7A685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B00E40-FC14-0E40-A58E-9FD07ACDAD35}"/>
              </a:ext>
            </a:extLst>
          </p:cNvPr>
          <p:cNvSpPr/>
          <p:nvPr userDrawn="1"/>
        </p:nvSpPr>
        <p:spPr>
          <a:xfrm>
            <a:off x="0" y="4539343"/>
            <a:ext cx="9144000" cy="604157"/>
          </a:xfrm>
          <a:prstGeom prst="rect">
            <a:avLst/>
          </a:prstGeom>
          <a:solidFill>
            <a:srgbClr val="FFB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2EB13F-2787-7541-9196-39DF3B4F26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6583" y="4654513"/>
            <a:ext cx="1072874" cy="347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800850" y="167480"/>
            <a:ext cx="2122488" cy="41822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image here or double click icon</a:t>
            </a:r>
          </a:p>
          <a:p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546600" y="167480"/>
            <a:ext cx="2122488" cy="41822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image here or double click icon</a:t>
            </a: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E09920-6183-9945-B9E6-301EB18A78AE}"/>
              </a:ext>
            </a:extLst>
          </p:cNvPr>
          <p:cNvSpPr/>
          <p:nvPr userDrawn="1"/>
        </p:nvSpPr>
        <p:spPr>
          <a:xfrm>
            <a:off x="0" y="4539343"/>
            <a:ext cx="9144000" cy="604157"/>
          </a:xfrm>
          <a:prstGeom prst="rect">
            <a:avLst/>
          </a:prstGeom>
          <a:solidFill>
            <a:srgbClr val="FFB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713DD7-A9AD-594A-B64E-26024670F9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6583" y="4654513"/>
            <a:ext cx="1072874" cy="347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47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ew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79093C7-EA52-6247-B20A-C84AF63DEADB}"/>
              </a:ext>
            </a:extLst>
          </p:cNvPr>
          <p:cNvCxnSpPr>
            <a:cxnSpLocks/>
          </p:cNvCxnSpPr>
          <p:nvPr userDrawn="1"/>
        </p:nvCxnSpPr>
        <p:spPr>
          <a:xfrm>
            <a:off x="0" y="1332907"/>
            <a:ext cx="4443813" cy="0"/>
          </a:xfrm>
          <a:prstGeom prst="line">
            <a:avLst/>
          </a:prstGeom>
          <a:ln w="19050">
            <a:solidFill>
              <a:srgbClr val="FFB5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52299CF-BDCB-074C-A40A-183D224B7A0D}"/>
              </a:ext>
            </a:extLst>
          </p:cNvPr>
          <p:cNvCxnSpPr>
            <a:cxnSpLocks/>
          </p:cNvCxnSpPr>
          <p:nvPr userDrawn="1"/>
        </p:nvCxnSpPr>
        <p:spPr>
          <a:xfrm>
            <a:off x="0" y="1461094"/>
            <a:ext cx="9144000" cy="0"/>
          </a:xfrm>
          <a:prstGeom prst="line">
            <a:avLst/>
          </a:prstGeom>
          <a:ln w="19050">
            <a:solidFill>
              <a:srgbClr val="FFB5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48EC75F-FF2D-2E4F-BF2A-CD588FB64B0D}"/>
              </a:ext>
            </a:extLst>
          </p:cNvPr>
          <p:cNvSpPr/>
          <p:nvPr userDrawn="1"/>
        </p:nvSpPr>
        <p:spPr>
          <a:xfrm>
            <a:off x="0" y="4539343"/>
            <a:ext cx="9144000" cy="604157"/>
          </a:xfrm>
          <a:prstGeom prst="rect">
            <a:avLst/>
          </a:prstGeom>
          <a:solidFill>
            <a:srgbClr val="FFB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6C0D00-D784-104C-A649-4E4F7B606A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6583" y="4654513"/>
            <a:ext cx="1072874" cy="347691"/>
          </a:xfrm>
          <a:prstGeom prst="rect">
            <a:avLst/>
          </a:prstGeom>
        </p:spPr>
      </p:pic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1427147"/>
            <a:ext cx="9144000" cy="31121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 algn="ctr">
              <a:buNone/>
              <a:defRPr sz="18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Drag image here or double click icon</a:t>
            </a:r>
          </a:p>
        </p:txBody>
      </p:sp>
    </p:spTree>
    <p:extLst>
      <p:ext uri="{BB962C8B-B14F-4D97-AF65-F5344CB8AC3E}">
        <p14:creationId xmlns:p14="http://schemas.microsoft.com/office/powerpoint/2010/main" val="3454885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Inside Pag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C917CB8-7552-4F4F-8F4F-62E3941E60A2}"/>
              </a:ext>
            </a:extLst>
          </p:cNvPr>
          <p:cNvSpPr/>
          <p:nvPr userDrawn="1"/>
        </p:nvSpPr>
        <p:spPr>
          <a:xfrm>
            <a:off x="0" y="4539343"/>
            <a:ext cx="9144000" cy="604157"/>
          </a:xfrm>
          <a:prstGeom prst="rect">
            <a:avLst/>
          </a:prstGeom>
          <a:solidFill>
            <a:srgbClr val="FFB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637F9CE-B807-464B-988B-C3DCF78AE1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6583" y="4654513"/>
            <a:ext cx="1072874" cy="347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9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9" r:id="rId2"/>
    <p:sldLayoutId id="2147493487" r:id="rId3"/>
    <p:sldLayoutId id="2147493489" r:id="rId4"/>
    <p:sldLayoutId id="2147493488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95450" y="1130300"/>
            <a:ext cx="49149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solidFill>
                  <a:srgbClr val="4F2C1D"/>
                </a:solidFill>
                <a:latin typeface="Arial"/>
                <a:cs typeface="Arial"/>
              </a:rPr>
              <a:t>HEADLINE HERE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07653" y="1841450"/>
            <a:ext cx="414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F2C1D"/>
                </a:solidFill>
                <a:latin typeface="Arial"/>
                <a:cs typeface="Arial"/>
              </a:rPr>
              <a:t>Subhead copy here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08150" y="2976661"/>
            <a:ext cx="1695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4F2C1D"/>
                </a:solidFill>
                <a:latin typeface="Arial"/>
                <a:cs typeface="Arial"/>
              </a:rPr>
              <a:t>Month XX, XXXX</a:t>
            </a:r>
          </a:p>
        </p:txBody>
      </p:sp>
    </p:spTree>
    <p:extLst>
      <p:ext uri="{BB962C8B-B14F-4D97-AF65-F5344CB8AC3E}">
        <p14:creationId xmlns:p14="http://schemas.microsoft.com/office/powerpoint/2010/main" val="82484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85321-0228-8D49-93C4-71B68BEFF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1D3AE-3C69-9842-8F3C-4DECB730B1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9B5AC-8043-C847-9BFE-E68D4A8CCFE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32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55600" y="2565400"/>
            <a:ext cx="3644900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>
                <a:solidFill>
                  <a:srgbClr val="21120F"/>
                </a:solidFill>
                <a:latin typeface="Graphik Regular"/>
                <a:cs typeface="Graphik Regular"/>
              </a:rPr>
              <a:t>subhead to go here for new section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2F1944-CCCB-0B49-8721-6C7A71DE3AB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764F559-2E8A-3843-9457-4D337B95CBE7}"/>
              </a:ext>
            </a:extLst>
          </p:cNvPr>
          <p:cNvSpPr txBox="1">
            <a:spLocks/>
          </p:cNvSpPr>
          <p:nvPr/>
        </p:nvSpPr>
        <p:spPr>
          <a:xfrm>
            <a:off x="247650" y="232768"/>
            <a:ext cx="8572500" cy="49252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100" b="1" dirty="0">
                <a:solidFill>
                  <a:srgbClr val="4F2C1D"/>
                </a:solidFill>
                <a:latin typeface="Arial"/>
                <a:cs typeface="Arial"/>
              </a:rPr>
              <a:t>HEADLINE FOR NEW SECTION GOES HERE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8F52948-4C97-9946-86A0-E8A833F423CC}"/>
              </a:ext>
            </a:extLst>
          </p:cNvPr>
          <p:cNvSpPr txBox="1">
            <a:spLocks/>
          </p:cNvSpPr>
          <p:nvPr/>
        </p:nvSpPr>
        <p:spPr>
          <a:xfrm>
            <a:off x="260350" y="743862"/>
            <a:ext cx="8572500" cy="49252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7A6855"/>
                </a:solidFill>
                <a:latin typeface="Arial Bold"/>
                <a:cs typeface="Arial Bold"/>
              </a:rPr>
              <a:t>Subhead for new section goes here</a:t>
            </a:r>
          </a:p>
        </p:txBody>
      </p:sp>
    </p:spTree>
    <p:extLst>
      <p:ext uri="{BB962C8B-B14F-4D97-AF65-F5344CB8AC3E}">
        <p14:creationId xmlns:p14="http://schemas.microsoft.com/office/powerpoint/2010/main" val="2713954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735330695"/>
              </p:ext>
            </p:extLst>
          </p:nvPr>
        </p:nvGraphicFramePr>
        <p:xfrm>
          <a:off x="424543" y="1276952"/>
          <a:ext cx="2547938" cy="192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9217" y="187325"/>
            <a:ext cx="7730383" cy="85725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9217" y="615950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"/>
                <a:cs typeface="Arial"/>
              </a:rPr>
              <a:t>Subhead information here</a:t>
            </a:r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093612"/>
              </p:ext>
            </p:extLst>
          </p:nvPr>
        </p:nvGraphicFramePr>
        <p:xfrm>
          <a:off x="3304305" y="1265169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728569"/>
              </p:ext>
            </p:extLst>
          </p:nvPr>
        </p:nvGraphicFramePr>
        <p:xfrm>
          <a:off x="6104742" y="1263853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 Placeholder 4"/>
          <p:cNvSpPr txBox="1">
            <a:spLocks/>
          </p:cNvSpPr>
          <p:nvPr/>
        </p:nvSpPr>
        <p:spPr>
          <a:xfrm>
            <a:off x="499217" y="3433380"/>
            <a:ext cx="8158956" cy="937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Lorem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ipsum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dolor sit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amet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consectetur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adipiscing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elit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Mauris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vehicula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dui in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neque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dignissim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, in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aliquet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nisl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varius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Sed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a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erat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ut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magna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vulputate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feugiat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Quisque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varius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libero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placerat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erat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lobortis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congue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. Integer a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arcu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vel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ante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bibendum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scelerisque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. Class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aptent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taciti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sociosqu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ad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litora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torquent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per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conubia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nostra, per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inceptos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himenaeos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. Integer ante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eros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lobortis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ultrices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libero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id,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fringilla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congue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dolor.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Sed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nec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lectus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7A6855"/>
                </a:solidFill>
                <a:latin typeface="Arial"/>
                <a:cs typeface="Arial"/>
              </a:rPr>
              <a:t>tellus</a:t>
            </a:r>
            <a:r>
              <a:rPr lang="en-US" sz="11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5352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36B935B-8897-4A4F-94E8-6FCBEFA2E92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A28035B-5F50-DC44-9DA0-7925EBA34F07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14" name="Title 1"/>
          <p:cNvSpPr>
            <a:spLocks noGrp="1"/>
          </p:cNvSpPr>
          <p:nvPr>
            <p:ph type="title" idx="4294967295"/>
          </p:nvPr>
        </p:nvSpPr>
        <p:spPr>
          <a:xfrm>
            <a:off x="361950" y="305071"/>
            <a:ext cx="2362563" cy="389343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9249" y="694414"/>
            <a:ext cx="334294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"/>
                <a:cs typeface="Arial"/>
              </a:rPr>
              <a:t>Subhead information 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1950" y="1252443"/>
            <a:ext cx="32286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Lorem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ipsum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dolor sit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amet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,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consectetur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adipiscing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elit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Mauris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vehicula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dui in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neque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dignissim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, in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aliquet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nisl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varius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Sed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a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erat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ut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magna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vulputate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feugiat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Quisque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varius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libero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placerat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erat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lobortis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congue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Integer a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arcu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vel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ante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bibendum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scelerisque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Class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aptent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taciti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sociosqu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ad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litora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torquent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per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conubia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nostra, per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inceptos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himenaeos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Integer ante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eros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,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lobortis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ultrices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libero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id,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fringilla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congue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dolor.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Sed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nec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lectus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tellus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35608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 idx="4294967295"/>
          </p:nvPr>
        </p:nvSpPr>
        <p:spPr>
          <a:xfrm>
            <a:off x="469020" y="239030"/>
            <a:ext cx="7760579" cy="85725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4294967295"/>
          </p:nvPr>
        </p:nvSpPr>
        <p:spPr>
          <a:xfrm>
            <a:off x="548640" y="1352551"/>
            <a:ext cx="3585754" cy="264468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Lorem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ipsum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dolor sit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amet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,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consectetur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adipiscing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elit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Mauris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vehicula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dui in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neque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dignissim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, in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aliquet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nisl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varius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Sed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a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erat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ut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magna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vulputate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feugiat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Quisque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varius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libero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placerat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erat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lobortis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congue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Integer a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arcu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vel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ante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bibendum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scelerisque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Class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aptent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taciti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sociosqu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ad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litora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torquent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per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conubia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nostra, per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inceptos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himenaeos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. Integer ante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eros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,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lobortis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ultrices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libero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id,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fringilla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congue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dolor.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Sed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nec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7A6855"/>
                </a:solidFill>
                <a:latin typeface="Arial"/>
                <a:cs typeface="Arial"/>
              </a:rPr>
              <a:t>lectus</a:t>
            </a:r>
            <a:r>
              <a:rPr lang="en-US" sz="1200" dirty="0">
                <a:solidFill>
                  <a:srgbClr val="7A6855"/>
                </a:solidFill>
                <a:latin typeface="Arial"/>
                <a:cs typeface="Arial"/>
              </a:rPr>
              <a:t> tell us. </a:t>
            </a:r>
          </a:p>
          <a:p>
            <a:endParaRPr lang="en-US" sz="1200" dirty="0"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9021" y="661369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"/>
                <a:cs typeface="Arial"/>
              </a:rPr>
              <a:t>Subhead information here</a:t>
            </a:r>
          </a:p>
        </p:txBody>
      </p:sp>
      <p:sp>
        <p:nvSpPr>
          <p:cNvPr id="6" name="Content Placeholder 9">
            <a:extLst>
              <a:ext uri="{FF2B5EF4-FFF2-40B4-BE49-F238E27FC236}">
                <a16:creationId xmlns:a16="http://schemas.microsoft.com/office/drawing/2014/main" id="{3151176F-5BB0-1A4B-95E6-EDB994FC460B}"/>
              </a:ext>
            </a:extLst>
          </p:cNvPr>
          <p:cNvSpPr txBox="1">
            <a:spLocks/>
          </p:cNvSpPr>
          <p:nvPr/>
        </p:nvSpPr>
        <p:spPr>
          <a:xfrm>
            <a:off x="4728754" y="1352551"/>
            <a:ext cx="3585754" cy="26446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200">
                <a:solidFill>
                  <a:srgbClr val="7A6855"/>
                </a:solidFill>
                <a:latin typeface="Arial"/>
                <a:cs typeface="Arial"/>
              </a:rPr>
              <a:t>Lorem ipsum dolor sit amet, consectetur adipiscing elit. Mauris vehicula dui in neque dignissim, in aliquet nisl varius. </a:t>
            </a:r>
          </a:p>
          <a:p>
            <a:pPr>
              <a:lnSpc>
                <a:spcPct val="110000"/>
              </a:lnSpc>
            </a:pPr>
            <a:r>
              <a:rPr lang="en-US" sz="1200">
                <a:solidFill>
                  <a:srgbClr val="7A6855"/>
                </a:solidFill>
                <a:latin typeface="Arial"/>
                <a:cs typeface="Arial"/>
              </a:rPr>
              <a:t>Sed a erat ut magna vulputate feugiat. Quisque varius libero placerat erat lobortis congue. Integer a arcu vel ante bibendum scelerisque. </a:t>
            </a:r>
          </a:p>
          <a:p>
            <a:pPr>
              <a:lnSpc>
                <a:spcPct val="110000"/>
              </a:lnSpc>
            </a:pPr>
            <a:r>
              <a:rPr lang="en-US" sz="1200">
                <a:solidFill>
                  <a:srgbClr val="7A6855"/>
                </a:solidFill>
                <a:latin typeface="Arial"/>
                <a:cs typeface="Arial"/>
              </a:rPr>
              <a:t>Class aptent taciti sociosqu ad litora torquent per conubia nostra, per inceptos himenaeos. Integer ante eros, lobortis ultrices libero id, fringilla congue dolor. Sed nec lectus tell us. </a:t>
            </a:r>
          </a:p>
          <a:p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0064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4783" y="268242"/>
            <a:ext cx="7266867" cy="56778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Text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191083"/>
              </p:ext>
            </p:extLst>
          </p:nvPr>
        </p:nvGraphicFramePr>
        <p:xfrm>
          <a:off x="1200524" y="931206"/>
          <a:ext cx="6332444" cy="3357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9301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B09276"/>
      </a:dk2>
      <a:lt2>
        <a:srgbClr val="EEECE1"/>
      </a:lt2>
      <a:accent1>
        <a:srgbClr val="F5B71D"/>
      </a:accent1>
      <a:accent2>
        <a:srgbClr val="351D19"/>
      </a:accent2>
      <a:accent3>
        <a:srgbClr val="F6DCB8"/>
      </a:accent3>
      <a:accent4>
        <a:srgbClr val="FFEED6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</TotalTime>
  <Words>373</Words>
  <Application>Microsoft Macintosh PowerPoint</Application>
  <PresentationFormat>On-screen Show (16:9)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Bold</vt:lpstr>
      <vt:lpstr>Calibri</vt:lpstr>
      <vt:lpstr>Graphik Regular</vt:lpstr>
      <vt:lpstr>Office Theme</vt:lpstr>
      <vt:lpstr>PowerPoint Presentation</vt:lpstr>
      <vt:lpstr>PowerPoint Presentation</vt:lpstr>
      <vt:lpstr>PowerPoint Presentation</vt:lpstr>
      <vt:lpstr>Headline: Text</vt:lpstr>
      <vt:lpstr>Headline: Text</vt:lpstr>
      <vt:lpstr>Headline: Text</vt:lpstr>
      <vt:lpstr>Headline: Text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Microsoft Office User</cp:lastModifiedBy>
  <cp:revision>82</cp:revision>
  <cp:lastPrinted>2017-03-09T16:23:56Z</cp:lastPrinted>
  <dcterms:created xsi:type="dcterms:W3CDTF">2010-04-12T23:12:02Z</dcterms:created>
  <dcterms:modified xsi:type="dcterms:W3CDTF">2018-11-02T16:09:24Z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