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62" r:id="rId6"/>
    <p:sldId id="258" r:id="rId7"/>
    <p:sldId id="257" r:id="rId8"/>
    <p:sldId id="260" r:id="rId9"/>
    <p:sldId id="259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A6855"/>
    <a:srgbClr val="4F2C1D"/>
    <a:srgbClr val="FFB500"/>
    <a:srgbClr val="908472"/>
    <a:srgbClr val="21120F"/>
    <a:srgbClr val="F5B71D"/>
    <a:srgbClr val="CAC2B0"/>
    <a:srgbClr val="EFB31D"/>
    <a:srgbClr val="584B3D"/>
    <a:srgbClr val="B9B0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14" autoAdjust="0"/>
    <p:restoredTop sz="94534"/>
  </p:normalViewPr>
  <p:slideViewPr>
    <p:cSldViewPr snapToGrid="0" snapToObjects="1">
      <p:cViewPr varScale="1">
        <p:scale>
          <a:sx n="101" d="100"/>
          <a:sy n="101" d="100"/>
        </p:scale>
        <p:origin x="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11-6B4D-987A-47D7864DEAE5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11-6B4D-987A-47D7864DEAE5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D11-6B4D-987A-47D7864DEAE5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D11-6B4D-987A-47D7864DEAE5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D11-6B4D-987A-47D7864DEAE5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D11-6B4D-987A-47D7864DEAE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D11-6B4D-987A-47D7864DEAE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D11-6B4D-987A-47D7864DEAE5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D11-6B4D-987A-47D7864DEA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69-C44A-995F-B75ED8FE0347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69-C44A-995F-B75ED8FE0347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69-C44A-995F-B75ED8FE0347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69-C44A-995F-B75ED8FE0347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69-C44A-995F-B75ED8FE0347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69-C44A-995F-B75ED8FE03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469-C44A-995F-B75ED8FE034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469-C44A-995F-B75ED8FE0347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469-C44A-995F-B75ED8FE03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8A-F140-AFED-8BF036CD52E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8A-F140-AFED-8BF036CD52E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8A-F140-AFED-8BF036CD52E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8A-F140-AFED-8BF036CD52E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C8A-F140-AFED-8BF036CD52E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C8A-F140-AFED-8BF036CD52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C8A-F140-AFED-8BF036CD52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C8A-F140-AFED-8BF036CD52E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C8A-F140-AFED-8BF036CD52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>
                <a:solidFill>
                  <a:srgbClr val="591F00"/>
                </a:solidFill>
                <a:latin typeface="Arial"/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 dirty="0">
                <a:solidFill>
                  <a:srgbClr val="591F00"/>
                </a:solidFill>
                <a:latin typeface="Arial"/>
              </a:rPr>
              <a:t>($ in thousands)</a:t>
            </a:r>
            <a:endParaRPr lang="en-US" sz="1200" i="1" dirty="0">
              <a:solidFill>
                <a:srgbClr val="591F00"/>
              </a:solidFill>
              <a:latin typeface="Arial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5F-7D4D-AE3E-A796F573D1EB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5F-7D4D-AE3E-A796F573D1EB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5F-7D4D-AE3E-A796F573D1EB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5F-7D4D-AE3E-A796F573D1EB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5F-7D4D-AE3E-A796F573D1EB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5F-7D4D-AE3E-A796F573D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7411752"/>
        <c:axId val="2137690296"/>
      </c:barChart>
      <c:catAx>
        <c:axId val="213741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690296"/>
        <c:crosses val="autoZero"/>
        <c:auto val="1"/>
        <c:lblAlgn val="ctr"/>
        <c:lblOffset val="100"/>
        <c:noMultiLvlLbl val="0"/>
      </c:catAx>
      <c:valAx>
        <c:axId val="2137690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41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004DE-CBA4-5340-8B9D-7250A13B1F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1EF86A-FA75-A846-8953-B0E5C41BAA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69667" y="5755215"/>
            <a:ext cx="1642534" cy="71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4F2C1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433"/>
          </a:xfrm>
        </p:spPr>
        <p:txBody>
          <a:bodyPr/>
          <a:lstStyle>
            <a:lvl1pPr>
              <a:defRPr sz="2800">
                <a:solidFill>
                  <a:srgbClr val="7A6855"/>
                </a:solidFill>
              </a:defRPr>
            </a:lvl1pPr>
            <a:lvl2pPr>
              <a:defRPr sz="2400">
                <a:solidFill>
                  <a:srgbClr val="7A6855"/>
                </a:solidFill>
              </a:defRPr>
            </a:lvl2pPr>
            <a:lvl3pPr>
              <a:defRPr sz="2000">
                <a:solidFill>
                  <a:srgbClr val="7A6855"/>
                </a:solidFill>
              </a:defRPr>
            </a:lvl3pPr>
            <a:lvl4pPr>
              <a:defRPr sz="1800">
                <a:solidFill>
                  <a:srgbClr val="7A6855"/>
                </a:solidFill>
              </a:defRPr>
            </a:lvl4pPr>
            <a:lvl5pPr>
              <a:defRPr sz="1800">
                <a:solidFill>
                  <a:srgbClr val="7A685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433"/>
          </a:xfrm>
        </p:spPr>
        <p:txBody>
          <a:bodyPr/>
          <a:lstStyle>
            <a:lvl1pPr>
              <a:defRPr sz="2800">
                <a:solidFill>
                  <a:srgbClr val="7A6855"/>
                </a:solidFill>
              </a:defRPr>
            </a:lvl1pPr>
            <a:lvl2pPr>
              <a:defRPr sz="2400">
                <a:solidFill>
                  <a:srgbClr val="7A6855"/>
                </a:solidFill>
              </a:defRPr>
            </a:lvl2pPr>
            <a:lvl3pPr>
              <a:defRPr sz="2000">
                <a:solidFill>
                  <a:srgbClr val="7A6855"/>
                </a:solidFill>
              </a:defRPr>
            </a:lvl3pPr>
            <a:lvl4pPr>
              <a:defRPr sz="1800">
                <a:solidFill>
                  <a:srgbClr val="7A6855"/>
                </a:solidFill>
              </a:defRPr>
            </a:lvl4pPr>
            <a:lvl5pPr>
              <a:defRPr sz="1800">
                <a:solidFill>
                  <a:srgbClr val="7A685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1E0796-842C-7E4A-8ADB-E69F2486BE48}"/>
              </a:ext>
            </a:extLst>
          </p:cNvPr>
          <p:cNvSpPr/>
          <p:nvPr userDrawn="1"/>
        </p:nvSpPr>
        <p:spPr>
          <a:xfrm>
            <a:off x="0" y="6014075"/>
            <a:ext cx="9144000" cy="843925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71A66B-DAA9-9041-B53E-CD30098BB6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1412" y="6194083"/>
            <a:ext cx="1426946" cy="4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4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D4CFFA-751C-E14C-ACFC-2D420276F674}"/>
              </a:ext>
            </a:extLst>
          </p:cNvPr>
          <p:cNvSpPr/>
          <p:nvPr userDrawn="1"/>
        </p:nvSpPr>
        <p:spPr>
          <a:xfrm>
            <a:off x="0" y="6014075"/>
            <a:ext cx="9144000" cy="843925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4FA729-B69E-F54B-BD50-D8A78FE41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1412" y="6194083"/>
            <a:ext cx="1426946" cy="462436"/>
          </a:xfrm>
          <a:prstGeom prst="rect">
            <a:avLst/>
          </a:prstGeom>
        </p:spPr>
      </p:pic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E465509-A414-CB45-BBF5-7AEAC93CDEA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800850" y="223307"/>
            <a:ext cx="2122488" cy="55763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872B9D9-928E-6848-A1E9-CD76A9471220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546600" y="223307"/>
            <a:ext cx="2122488" cy="55763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8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5470EF2-A785-D54D-BE3F-F62C682FCA7C}"/>
              </a:ext>
            </a:extLst>
          </p:cNvPr>
          <p:cNvSpPr/>
          <p:nvPr userDrawn="1"/>
        </p:nvSpPr>
        <p:spPr>
          <a:xfrm>
            <a:off x="0" y="6014075"/>
            <a:ext cx="9144000" cy="843925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4B05C2-0380-D44D-9EDA-125AF3D6A9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1412" y="6194083"/>
            <a:ext cx="1426946" cy="46243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BF8096-21C9-104A-BEA1-4698A36E6155}"/>
              </a:ext>
            </a:extLst>
          </p:cNvPr>
          <p:cNvCxnSpPr/>
          <p:nvPr userDrawn="1"/>
        </p:nvCxnSpPr>
        <p:spPr>
          <a:xfrm>
            <a:off x="0" y="1854200"/>
            <a:ext cx="6781800" cy="0"/>
          </a:xfrm>
          <a:prstGeom prst="line">
            <a:avLst/>
          </a:prstGeom>
          <a:ln w="12700">
            <a:solidFill>
              <a:srgbClr val="FFB5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020C9D-9FAC-9B44-99E1-78C49E27F935}"/>
              </a:ext>
            </a:extLst>
          </p:cNvPr>
          <p:cNvCxnSpPr/>
          <p:nvPr userDrawn="1"/>
        </p:nvCxnSpPr>
        <p:spPr>
          <a:xfrm>
            <a:off x="0" y="2032000"/>
            <a:ext cx="8322733" cy="0"/>
          </a:xfrm>
          <a:prstGeom prst="line">
            <a:avLst/>
          </a:prstGeom>
          <a:ln w="12700">
            <a:solidFill>
              <a:srgbClr val="FFB5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59FAD35-A319-E54A-BD35-2C5EE1FB8D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006600"/>
            <a:ext cx="9144000" cy="4038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Drag image here or double click icon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19BEF1-0E32-2648-8E0D-C22AA3E08E3E}"/>
              </a:ext>
            </a:extLst>
          </p:cNvPr>
          <p:cNvSpPr/>
          <p:nvPr userDrawn="1"/>
        </p:nvSpPr>
        <p:spPr>
          <a:xfrm>
            <a:off x="0" y="6014075"/>
            <a:ext cx="9144000" cy="843925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4EE7A2-E485-E144-8606-0B3BCF276F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1412" y="6194083"/>
            <a:ext cx="1426946" cy="4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68C2560D-EC28-3B41-86E8-18F1CE0113B4}" type="datetimeFigureOut">
              <a:rPr lang="en-US" smtClean="0"/>
              <a:pPr/>
              <a:t>11/1/18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89" r:id="rId2"/>
    <p:sldLayoutId id="2147493488" r:id="rId3"/>
    <p:sldLayoutId id="2147493459" r:id="rId4"/>
    <p:sldLayoutId id="214749345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07653" y="1670437"/>
            <a:ext cx="49149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4F2C1D"/>
                </a:solidFill>
                <a:latin typeface="Arial"/>
                <a:cs typeface="Arial"/>
              </a:rPr>
              <a:t>HEADLINE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7653" y="2455267"/>
            <a:ext cx="414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F2C1D"/>
                </a:solidFill>
                <a:latin typeface="Arial"/>
                <a:cs typeface="Arial"/>
              </a:rPr>
              <a:t>Subhead copy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69532" y="3968882"/>
            <a:ext cx="1634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F2C1D"/>
                </a:solidFill>
                <a:latin typeface="Arial"/>
                <a:cs typeface="Arial"/>
              </a:rPr>
              <a:t>Month XX, XXXX</a:t>
            </a:r>
          </a:p>
        </p:txBody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872C-E8D4-9B4E-A78B-2E1705784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03B02-DD68-724D-AC54-68E61CDE90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762F3-425F-A34F-A764-50F17ABDDA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4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94824" y="475568"/>
            <a:ext cx="8633716" cy="5361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100" b="1" dirty="0">
                <a:solidFill>
                  <a:srgbClr val="4F2C1D"/>
                </a:solidFill>
                <a:latin typeface="Arial"/>
                <a:cs typeface="Arial"/>
              </a:rPr>
              <a:t>HEADLINE FOR NEW SECTION GOES HERE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7500" y="998465"/>
            <a:ext cx="8231849" cy="42393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900" b="1" dirty="0">
                <a:solidFill>
                  <a:srgbClr val="4F2C1D"/>
                </a:solidFill>
                <a:latin typeface="Arial Bold"/>
                <a:cs typeface="Arial Bold"/>
              </a:rPr>
              <a:t>Subhead for new section goes here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28F7C0-6E03-5449-9C53-EBC11B7119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139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9216" y="328613"/>
            <a:ext cx="7730383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67697923"/>
              </p:ext>
            </p:extLst>
          </p:nvPr>
        </p:nvGraphicFramePr>
        <p:xfrm>
          <a:off x="465668" y="1685138"/>
          <a:ext cx="2547938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1722" y="1066514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4F2C1D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904109"/>
              </p:ext>
            </p:extLst>
          </p:nvPr>
        </p:nvGraphicFramePr>
        <p:xfrm>
          <a:off x="3312492" y="1685138"/>
          <a:ext cx="2548780" cy="25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24786"/>
              </p:ext>
            </p:extLst>
          </p:nvPr>
        </p:nvGraphicFramePr>
        <p:xfrm>
          <a:off x="6104742" y="1685138"/>
          <a:ext cx="2548780" cy="25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499217" y="4577840"/>
            <a:ext cx="8158956" cy="124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EDDC803-2CD7-5540-92E0-57B2DBADBE3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9E9D96-489C-D54F-AF49-929ECFBD1817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361949" y="122238"/>
            <a:ext cx="2821517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9250" y="895848"/>
            <a:ext cx="33429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4F2C1D"/>
                </a:solidFill>
                <a:latin typeface="Arial"/>
                <a:cs typeface="Arial"/>
              </a:rPr>
              <a:t>Subhead information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50" y="1449493"/>
            <a:ext cx="3228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Mauris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vehicula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dui in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neque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dignissim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in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aliquet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ut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magna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vulputate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feugiat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Quisque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placerat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Integer 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arcu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vel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ante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bibendum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Class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aptent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taciti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sociosqu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ad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litora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torquent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per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conubia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nostra, per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inceptos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himenaeos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Integer ante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ultrices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id,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fringilla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dolor.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lectus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tellus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endParaRPr lang="en-US" sz="12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560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469022" y="274638"/>
            <a:ext cx="7760578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469022" y="1803400"/>
            <a:ext cx="3569578" cy="300566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Class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200" dirty="0">
                <a:solidFill>
                  <a:srgbClr val="584B3D"/>
                </a:solidFill>
                <a:latin typeface="Arial"/>
                <a:cs typeface="Arial"/>
              </a:rPr>
              <a:t> tell us. </a:t>
            </a:r>
          </a:p>
          <a:p>
            <a:endParaRPr lang="en-US" sz="12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9022" y="1021154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4F2C1D"/>
                </a:solidFill>
                <a:latin typeface="Arial"/>
                <a:cs typeface="Arial"/>
              </a:rPr>
              <a:t>Subhead information here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A757559A-FB05-B84B-805E-7B27C6EFD7F3}"/>
              </a:ext>
            </a:extLst>
          </p:cNvPr>
          <p:cNvSpPr txBox="1">
            <a:spLocks/>
          </p:cNvSpPr>
          <p:nvPr/>
        </p:nvSpPr>
        <p:spPr>
          <a:xfrm>
            <a:off x="4660022" y="1803399"/>
            <a:ext cx="3569578" cy="3005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200">
                <a:solidFill>
                  <a:srgbClr val="584B3D"/>
                </a:solidFill>
                <a:cs typeface="Arial"/>
              </a:rPr>
              <a:t>Lorem ipsum dolor sit amet, consectetur adipiscing elit. Mauris vehicula dui in neque dignissim, in aliquet nisl varius.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584B3D"/>
                </a:solidFill>
                <a:cs typeface="Arial"/>
              </a:rPr>
              <a:t>Sed a erat ut magna vulputate feugiat. Quisque varius libero placerat erat lobortis congue. Integer a arcu vel ante bibendum scelerisque.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584B3D"/>
                </a:solidFill>
                <a:cs typeface="Arial"/>
              </a:rPr>
              <a:t>Class aptent taciti sociosqu ad litora torquent per conubia nostra, per inceptos himenaeos. Integer ante eros, lobortis ultrices libero id, fringilla congue dolor. Sed nec lectus tell us. </a:t>
            </a:r>
          </a:p>
          <a:p>
            <a:endParaRPr lang="en-US" sz="1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06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722" y="131763"/>
            <a:ext cx="6785853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722" y="902621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4F2C1D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07111"/>
              </p:ext>
            </p:extLst>
          </p:nvPr>
        </p:nvGraphicFramePr>
        <p:xfrm>
          <a:off x="1148272" y="1537701"/>
          <a:ext cx="6332444" cy="447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930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</TotalTime>
  <Words>369</Words>
  <Application>Microsoft Macintosh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Bold</vt:lpstr>
      <vt:lpstr>Calibri</vt:lpstr>
      <vt:lpstr>Office Theme</vt:lpstr>
      <vt:lpstr>PowerPoint Presentation</vt:lpstr>
      <vt:lpstr>PowerPoint Presentation</vt:lpstr>
      <vt:lpstr>PowerPoint Presentation</vt:lpstr>
      <vt:lpstr>Headline: Text</vt:lpstr>
      <vt:lpstr>Headline: Text</vt:lpstr>
      <vt:lpstr>Headline: Text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81</cp:revision>
  <cp:lastPrinted>2017-03-09T16:23:56Z</cp:lastPrinted>
  <dcterms:created xsi:type="dcterms:W3CDTF">2010-04-12T23:12:02Z</dcterms:created>
  <dcterms:modified xsi:type="dcterms:W3CDTF">2018-11-01T18:56:05Z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