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  <p:sldId id="262" r:id="rId6"/>
    <p:sldId id="258" r:id="rId7"/>
    <p:sldId id="257" r:id="rId8"/>
    <p:sldId id="260" r:id="rId9"/>
    <p:sldId id="259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7A6855"/>
    <a:srgbClr val="4F2C1D"/>
    <a:srgbClr val="FFB500"/>
    <a:srgbClr val="908472"/>
    <a:srgbClr val="21120F"/>
    <a:srgbClr val="F5B71D"/>
    <a:srgbClr val="CAC2B0"/>
    <a:srgbClr val="EFB31D"/>
    <a:srgbClr val="584B3D"/>
    <a:srgbClr val="B9B0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14" autoAdjust="0"/>
    <p:restoredTop sz="94534"/>
  </p:normalViewPr>
  <p:slideViewPr>
    <p:cSldViewPr snapToGrid="0" snapToObjects="1">
      <p:cViewPr varScale="1">
        <p:scale>
          <a:sx n="101" d="100"/>
          <a:sy n="101" d="100"/>
        </p:scale>
        <p:origin x="20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'[Numbers for State of the University 2016 PP charts.xlsx]Sheet3'!$C$46</c:f>
              <c:strCache>
                <c:ptCount val="1"/>
                <c:pt idx="0">
                  <c:v>Transfers</c:v>
                </c:pt>
              </c:strCache>
            </c:strRef>
          </c:tx>
          <c:dPt>
            <c:idx val="0"/>
            <c:bubble3D val="0"/>
            <c:spPr>
              <a:solidFill>
                <a:srgbClr val="EFB31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D11-6B4D-987A-47D7864DEAE5}"/>
              </c:ext>
            </c:extLst>
          </c:dPt>
          <c:dPt>
            <c:idx val="1"/>
            <c:bubble3D val="0"/>
            <c:spPr>
              <a:solidFill>
                <a:srgbClr val="584B3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D11-6B4D-987A-47D7864DEAE5}"/>
              </c:ext>
            </c:extLst>
          </c:dPt>
          <c:dPt>
            <c:idx val="2"/>
            <c:bubble3D val="0"/>
            <c:spPr>
              <a:solidFill>
                <a:srgbClr val="90847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D11-6B4D-987A-47D7864DEAE5}"/>
              </c:ext>
            </c:extLst>
          </c:dPt>
          <c:dPt>
            <c:idx val="3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D11-6B4D-987A-47D7864DEAE5}"/>
              </c:ext>
            </c:extLst>
          </c:dPt>
          <c:dPt>
            <c:idx val="4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D11-6B4D-987A-47D7864DEAE5}"/>
              </c:ext>
            </c:extLst>
          </c:dPt>
          <c:dPt>
            <c:idx val="5"/>
            <c:bubble3D val="0"/>
            <c:spPr>
              <a:solidFill>
                <a:srgbClr val="21120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D11-6B4D-987A-47D7864DEAE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D11-6B4D-987A-47D7864DEAE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D11-6B4D-987A-47D7864DEAE5}"/>
              </c:ext>
            </c:extLst>
          </c:dPt>
          <c:dLbls>
            <c:delete val="1"/>
          </c:dLbls>
          <c:cat>
            <c:strRef>
              <c:f>'[Numbers for State of the University 2016 PP charts.xlsx]Sheet3'!$A$47:$A$52</c:f>
              <c:strCache>
                <c:ptCount val="6"/>
                <c:pt idx="0">
                  <c:v>Asian/Pacific Islander</c:v>
                </c:pt>
                <c:pt idx="1">
                  <c:v>Black/African American</c:v>
                </c:pt>
                <c:pt idx="2">
                  <c:v>Hispanic/Latino</c:v>
                </c:pt>
                <c:pt idx="3">
                  <c:v>Native American</c:v>
                </c:pt>
                <c:pt idx="4">
                  <c:v>Multiethnic</c:v>
                </c:pt>
                <c:pt idx="5">
                  <c:v>White/Caucasian</c:v>
                </c:pt>
              </c:strCache>
            </c:strRef>
          </c:cat>
          <c:val>
            <c:numRef>
              <c:f>'[Numbers for State of the University 2016 PP charts.xlsx]Sheet3'!$C$47:$C$52</c:f>
              <c:numCache>
                <c:formatCode>0.0%</c:formatCode>
                <c:ptCount val="6"/>
                <c:pt idx="0">
                  <c:v>6.9000000000000006E-2</c:v>
                </c:pt>
                <c:pt idx="1">
                  <c:v>0.13100000000000001</c:v>
                </c:pt>
                <c:pt idx="2">
                  <c:v>0.187</c:v>
                </c:pt>
                <c:pt idx="3">
                  <c:v>6.0000000000000001E-3</c:v>
                </c:pt>
                <c:pt idx="4">
                  <c:v>2.8000000000000001E-2</c:v>
                </c:pt>
                <c:pt idx="5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FD11-6B4D-987A-47D7864DEAE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'[Numbers for State of the University 2016 PP charts.xlsx]Sheet3'!$C$46</c:f>
              <c:strCache>
                <c:ptCount val="1"/>
                <c:pt idx="0">
                  <c:v>Transfers</c:v>
                </c:pt>
              </c:strCache>
            </c:strRef>
          </c:tx>
          <c:dPt>
            <c:idx val="0"/>
            <c:bubble3D val="0"/>
            <c:spPr>
              <a:solidFill>
                <a:srgbClr val="EFB31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469-C44A-995F-B75ED8FE0347}"/>
              </c:ext>
            </c:extLst>
          </c:dPt>
          <c:dPt>
            <c:idx val="1"/>
            <c:bubble3D val="0"/>
            <c:spPr>
              <a:solidFill>
                <a:srgbClr val="584B3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469-C44A-995F-B75ED8FE0347}"/>
              </c:ext>
            </c:extLst>
          </c:dPt>
          <c:dPt>
            <c:idx val="2"/>
            <c:bubble3D val="0"/>
            <c:spPr>
              <a:solidFill>
                <a:srgbClr val="90847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469-C44A-995F-B75ED8FE0347}"/>
              </c:ext>
            </c:extLst>
          </c:dPt>
          <c:dPt>
            <c:idx val="3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469-C44A-995F-B75ED8FE0347}"/>
              </c:ext>
            </c:extLst>
          </c:dPt>
          <c:dPt>
            <c:idx val="4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469-C44A-995F-B75ED8FE0347}"/>
              </c:ext>
            </c:extLst>
          </c:dPt>
          <c:dPt>
            <c:idx val="5"/>
            <c:bubble3D val="0"/>
            <c:spPr>
              <a:solidFill>
                <a:srgbClr val="21120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469-C44A-995F-B75ED8FE034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469-C44A-995F-B75ED8FE034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E469-C44A-995F-B75ED8FE0347}"/>
              </c:ext>
            </c:extLst>
          </c:dPt>
          <c:dLbls>
            <c:delete val="1"/>
          </c:dLbls>
          <c:cat>
            <c:strRef>
              <c:f>'[Numbers for State of the University 2016 PP charts.xlsx]Sheet3'!$A$47:$A$52</c:f>
              <c:strCache>
                <c:ptCount val="6"/>
                <c:pt idx="0">
                  <c:v>Asian/Pacific Islander</c:v>
                </c:pt>
                <c:pt idx="1">
                  <c:v>Black/African American</c:v>
                </c:pt>
                <c:pt idx="2">
                  <c:v>Hispanic/Latino</c:v>
                </c:pt>
                <c:pt idx="3">
                  <c:v>Native American</c:v>
                </c:pt>
                <c:pt idx="4">
                  <c:v>Multiethnic</c:v>
                </c:pt>
                <c:pt idx="5">
                  <c:v>White/Caucasian</c:v>
                </c:pt>
              </c:strCache>
            </c:strRef>
          </c:cat>
          <c:val>
            <c:numRef>
              <c:f>'[Numbers for State of the University 2016 PP charts.xlsx]Sheet3'!$C$47:$C$52</c:f>
              <c:numCache>
                <c:formatCode>0.0%</c:formatCode>
                <c:ptCount val="6"/>
                <c:pt idx="0">
                  <c:v>6.9000000000000006E-2</c:v>
                </c:pt>
                <c:pt idx="1">
                  <c:v>0.13100000000000001</c:v>
                </c:pt>
                <c:pt idx="2">
                  <c:v>0.187</c:v>
                </c:pt>
                <c:pt idx="3">
                  <c:v>6.0000000000000001E-3</c:v>
                </c:pt>
                <c:pt idx="4">
                  <c:v>2.8000000000000001E-2</c:v>
                </c:pt>
                <c:pt idx="5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E469-C44A-995F-B75ED8FE034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'[Numbers for State of the University 2016 PP charts.xlsx]Sheet3'!$C$46</c:f>
              <c:strCache>
                <c:ptCount val="1"/>
                <c:pt idx="0">
                  <c:v>Transfers</c:v>
                </c:pt>
              </c:strCache>
            </c:strRef>
          </c:tx>
          <c:dPt>
            <c:idx val="0"/>
            <c:bubble3D val="0"/>
            <c:spPr>
              <a:solidFill>
                <a:srgbClr val="EFB31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C8A-F140-AFED-8BF036CD52ED}"/>
              </c:ext>
            </c:extLst>
          </c:dPt>
          <c:dPt>
            <c:idx val="1"/>
            <c:bubble3D val="0"/>
            <c:spPr>
              <a:solidFill>
                <a:srgbClr val="584B3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C8A-F140-AFED-8BF036CD52ED}"/>
              </c:ext>
            </c:extLst>
          </c:dPt>
          <c:dPt>
            <c:idx val="2"/>
            <c:bubble3D val="0"/>
            <c:spPr>
              <a:solidFill>
                <a:srgbClr val="90847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C8A-F140-AFED-8BF036CD52ED}"/>
              </c:ext>
            </c:extLst>
          </c:dPt>
          <c:dPt>
            <c:idx val="3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C8A-F140-AFED-8BF036CD52ED}"/>
              </c:ext>
            </c:extLst>
          </c:dPt>
          <c:dPt>
            <c:idx val="4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C8A-F140-AFED-8BF036CD52ED}"/>
              </c:ext>
            </c:extLst>
          </c:dPt>
          <c:dPt>
            <c:idx val="5"/>
            <c:bubble3D val="0"/>
            <c:spPr>
              <a:solidFill>
                <a:srgbClr val="21120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C8A-F140-AFED-8BF036CD52E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C8A-F140-AFED-8BF036CD52E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EC8A-F140-AFED-8BF036CD52ED}"/>
              </c:ext>
            </c:extLst>
          </c:dPt>
          <c:dLbls>
            <c:delete val="1"/>
          </c:dLbls>
          <c:cat>
            <c:strRef>
              <c:f>'[Numbers for State of the University 2016 PP charts.xlsx]Sheet3'!$A$47:$A$52</c:f>
              <c:strCache>
                <c:ptCount val="6"/>
                <c:pt idx="0">
                  <c:v>Asian/Pacific Islander</c:v>
                </c:pt>
                <c:pt idx="1">
                  <c:v>Black/African American</c:v>
                </c:pt>
                <c:pt idx="2">
                  <c:v>Hispanic/Latino</c:v>
                </c:pt>
                <c:pt idx="3">
                  <c:v>Native American</c:v>
                </c:pt>
                <c:pt idx="4">
                  <c:v>Multiethnic</c:v>
                </c:pt>
                <c:pt idx="5">
                  <c:v>White/Caucasian</c:v>
                </c:pt>
              </c:strCache>
            </c:strRef>
          </c:cat>
          <c:val>
            <c:numRef>
              <c:f>'[Numbers for State of the University 2016 PP charts.xlsx]Sheet3'!$C$47:$C$52</c:f>
              <c:numCache>
                <c:formatCode>0.0%</c:formatCode>
                <c:ptCount val="6"/>
                <c:pt idx="0">
                  <c:v>6.9000000000000006E-2</c:v>
                </c:pt>
                <c:pt idx="1">
                  <c:v>0.13100000000000001</c:v>
                </c:pt>
                <c:pt idx="2">
                  <c:v>0.187</c:v>
                </c:pt>
                <c:pt idx="3">
                  <c:v>6.0000000000000001E-3</c:v>
                </c:pt>
                <c:pt idx="4">
                  <c:v>2.8000000000000001E-2</c:v>
                </c:pt>
                <c:pt idx="5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EC8A-F140-AFED-8BF036CD52E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>
                <a:solidFill>
                  <a:srgbClr val="591F00"/>
                </a:solidFill>
                <a:latin typeface="Arial"/>
              </a:rPr>
              <a:t>Operating Expenses</a:t>
            </a:r>
          </a:p>
          <a:p>
            <a:pPr>
              <a:defRPr sz="1400" b="0" i="0" u="none" strike="noStrike" kern="1200" spc="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r>
              <a:rPr lang="en-US" sz="1200" i="1" baseline="0" dirty="0">
                <a:solidFill>
                  <a:srgbClr val="591F00"/>
                </a:solidFill>
                <a:latin typeface="Arial"/>
              </a:rPr>
              <a:t>($ in thousands)</a:t>
            </a:r>
            <a:endParaRPr lang="en-US" sz="1200" i="1" dirty="0">
              <a:solidFill>
                <a:srgbClr val="591F00"/>
              </a:solidFill>
              <a:latin typeface="Arial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'[Finance Data.xlsx]Operating Expenses'!$A$3</c:f>
              <c:strCache>
                <c:ptCount val="1"/>
                <c:pt idx="0">
                  <c:v>Salaries and Wages</c:v>
                </c:pt>
              </c:strCache>
            </c:strRef>
          </c:tx>
          <c:spPr>
            <a:solidFill>
              <a:srgbClr val="21120F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Expenses'!$B$3:$E$3</c:f>
              <c:numCache>
                <c:formatCode>#,##0</c:formatCode>
                <c:ptCount val="4"/>
                <c:pt idx="0">
                  <c:v>99101</c:v>
                </c:pt>
                <c:pt idx="1">
                  <c:v>102356</c:v>
                </c:pt>
                <c:pt idx="2">
                  <c:v>103914</c:v>
                </c:pt>
                <c:pt idx="3">
                  <c:v>110000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5F-7D4D-AE3E-A796F573D1EB}"/>
            </c:ext>
          </c:extLst>
        </c:ser>
        <c:ser>
          <c:idx val="1"/>
          <c:order val="1"/>
          <c:tx>
            <c:strRef>
              <c:f>'[Finance Data.xlsx]Operating Expenses'!$A$4</c:f>
              <c:strCache>
                <c:ptCount val="1"/>
                <c:pt idx="0">
                  <c:v>Fringe Benefits</c:v>
                </c:pt>
              </c:strCache>
            </c:strRef>
          </c:tx>
          <c:spPr>
            <a:solidFill>
              <a:srgbClr val="EFB31D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Expenses'!$B$4:$E$4</c:f>
              <c:numCache>
                <c:formatCode>#,##0</c:formatCode>
                <c:ptCount val="4"/>
                <c:pt idx="0" formatCode="General">
                  <c:v>29310</c:v>
                </c:pt>
                <c:pt idx="1">
                  <c:v>31803</c:v>
                </c:pt>
                <c:pt idx="2">
                  <c:v>33002</c:v>
                </c:pt>
                <c:pt idx="3">
                  <c:v>35300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5F-7D4D-AE3E-A796F573D1EB}"/>
            </c:ext>
          </c:extLst>
        </c:ser>
        <c:ser>
          <c:idx val="2"/>
          <c:order val="2"/>
          <c:tx>
            <c:strRef>
              <c:f>'[Finance Data.xlsx]Operating Expenses'!$A$5</c:f>
              <c:strCache>
                <c:ptCount val="1"/>
                <c:pt idx="0">
                  <c:v>Operating Expenses</c:v>
                </c:pt>
              </c:strCache>
            </c:strRef>
          </c:tx>
          <c:spPr>
            <a:solidFill>
              <a:srgbClr val="584B3D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Expenses'!$B$5:$E$5</c:f>
              <c:numCache>
                <c:formatCode>#,##0</c:formatCode>
                <c:ptCount val="4"/>
                <c:pt idx="0">
                  <c:v>34428</c:v>
                </c:pt>
                <c:pt idx="1">
                  <c:v>33747</c:v>
                </c:pt>
                <c:pt idx="2">
                  <c:v>34865</c:v>
                </c:pt>
                <c:pt idx="3">
                  <c:v>39500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5F-7D4D-AE3E-A796F573D1EB}"/>
            </c:ext>
          </c:extLst>
        </c:ser>
        <c:ser>
          <c:idx val="3"/>
          <c:order val="3"/>
          <c:tx>
            <c:strRef>
              <c:f>'[Finance Data.xlsx]Operating Expenses'!$A$6</c:f>
              <c:strCache>
                <c:ptCount val="1"/>
                <c:pt idx="0">
                  <c:v>Student Remission</c:v>
                </c:pt>
              </c:strCache>
            </c:strRef>
          </c:tx>
          <c:spPr>
            <a:solidFill>
              <a:srgbClr val="908472"/>
            </a:solidFill>
            <a:ln>
              <a:solidFill>
                <a:srgbClr val="CAC2B0"/>
              </a:solidFill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Expenses'!$B$6:$E$6</c:f>
              <c:numCache>
                <c:formatCode>#,##0</c:formatCode>
                <c:ptCount val="4"/>
                <c:pt idx="0">
                  <c:v>5329</c:v>
                </c:pt>
                <c:pt idx="1">
                  <c:v>5366</c:v>
                </c:pt>
                <c:pt idx="2">
                  <c:v>5049</c:v>
                </c:pt>
                <c:pt idx="3">
                  <c:v>5700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45F-7D4D-AE3E-A796F573D1EB}"/>
            </c:ext>
          </c:extLst>
        </c:ser>
        <c:ser>
          <c:idx val="4"/>
          <c:order val="4"/>
          <c:tx>
            <c:strRef>
              <c:f>'[Finance Data.xlsx]Operating Expenses'!$A$7</c:f>
              <c:strCache>
                <c:ptCount val="1"/>
                <c:pt idx="0">
                  <c:v>Debt Service</c:v>
                </c:pt>
              </c:strCache>
            </c:strRef>
          </c:tx>
          <c:spPr>
            <a:solidFill>
              <a:srgbClr val="B9B0A1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Expenses'!$B$7:$E$7</c:f>
              <c:numCache>
                <c:formatCode>#,##0</c:formatCode>
                <c:ptCount val="4"/>
                <c:pt idx="0">
                  <c:v>9554</c:v>
                </c:pt>
                <c:pt idx="1">
                  <c:v>7613</c:v>
                </c:pt>
                <c:pt idx="2">
                  <c:v>8064</c:v>
                </c:pt>
                <c:pt idx="3">
                  <c:v>8500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45F-7D4D-AE3E-A796F573D1EB}"/>
            </c:ext>
          </c:extLst>
        </c:ser>
        <c:ser>
          <c:idx val="5"/>
          <c:order val="5"/>
          <c:tx>
            <c:strRef>
              <c:f>'[Finance Data.xlsx]Operating Expenses'!$A$8</c:f>
              <c:strCache>
                <c:ptCount val="1"/>
                <c:pt idx="0">
                  <c:v>Capital Improvements</c:v>
                </c:pt>
              </c:strCache>
            </c:strRef>
          </c:tx>
          <c:spPr>
            <a:solidFill>
              <a:srgbClr val="CAC2B0"/>
            </a:solidFill>
            <a:ln>
              <a:noFill/>
            </a:ln>
            <a:effectLst/>
          </c:spPr>
          <c:invertIfNegative val="0"/>
          <c:cat>
            <c:strRef>
              <c:f>'[Finance Data.xlsx]Operating Expenses'!$B$2:$E$2</c:f>
              <c:strCache>
                <c:ptCount val="4"/>
                <c:pt idx="0">
                  <c:v>8/31/2014</c:v>
                </c:pt>
                <c:pt idx="1">
                  <c:v>8/31/2015</c:v>
                </c:pt>
                <c:pt idx="2">
                  <c:v>8/31/16 (preliminary)</c:v>
                </c:pt>
                <c:pt idx="3">
                  <c:v>8/31/17 (forecast)</c:v>
                </c:pt>
              </c:strCache>
            </c:strRef>
          </c:cat>
          <c:val>
            <c:numRef>
              <c:f>'[Finance Data.xlsx]Operating Expenses'!$B$8:$E$8</c:f>
              <c:numCache>
                <c:formatCode>#,##0</c:formatCode>
                <c:ptCount val="4"/>
                <c:pt idx="0">
                  <c:v>2767</c:v>
                </c:pt>
                <c:pt idx="1">
                  <c:v>4816</c:v>
                </c:pt>
                <c:pt idx="2">
                  <c:v>4086</c:v>
                </c:pt>
                <c:pt idx="3">
                  <c:v>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45F-7D4D-AE3E-A796F573D1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37411752"/>
        <c:axId val="2137690296"/>
      </c:barChart>
      <c:catAx>
        <c:axId val="2137411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591F00">
                <a:alpha val="50000"/>
              </a:srgb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7690296"/>
        <c:crosses val="autoZero"/>
        <c:auto val="1"/>
        <c:lblAlgn val="ctr"/>
        <c:lblOffset val="100"/>
        <c:noMultiLvlLbl val="0"/>
      </c:catAx>
      <c:valAx>
        <c:axId val="2137690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591F00">
                  <a:alpha val="50000"/>
                </a:srgb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591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7411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591F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B004DE-CBA4-5340-8B9D-7250A13B1F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B1EF86A-FA75-A846-8953-B0E5C41BAAF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69667" y="5755215"/>
            <a:ext cx="1642534" cy="714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3514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rgbClr val="4F2C1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433"/>
          </a:xfrm>
        </p:spPr>
        <p:txBody>
          <a:bodyPr/>
          <a:lstStyle>
            <a:lvl1pPr>
              <a:defRPr sz="2800">
                <a:solidFill>
                  <a:srgbClr val="7A6855"/>
                </a:solidFill>
              </a:defRPr>
            </a:lvl1pPr>
            <a:lvl2pPr>
              <a:defRPr sz="2400">
                <a:solidFill>
                  <a:srgbClr val="7A6855"/>
                </a:solidFill>
              </a:defRPr>
            </a:lvl2pPr>
            <a:lvl3pPr>
              <a:defRPr sz="2000">
                <a:solidFill>
                  <a:srgbClr val="7A6855"/>
                </a:solidFill>
              </a:defRPr>
            </a:lvl3pPr>
            <a:lvl4pPr>
              <a:defRPr sz="1800">
                <a:solidFill>
                  <a:srgbClr val="7A6855"/>
                </a:solidFill>
              </a:defRPr>
            </a:lvl4pPr>
            <a:lvl5pPr>
              <a:defRPr sz="1800">
                <a:solidFill>
                  <a:srgbClr val="7A685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433"/>
          </a:xfrm>
        </p:spPr>
        <p:txBody>
          <a:bodyPr/>
          <a:lstStyle>
            <a:lvl1pPr>
              <a:defRPr sz="2800">
                <a:solidFill>
                  <a:srgbClr val="7A6855"/>
                </a:solidFill>
              </a:defRPr>
            </a:lvl1pPr>
            <a:lvl2pPr>
              <a:defRPr sz="2400">
                <a:solidFill>
                  <a:srgbClr val="7A6855"/>
                </a:solidFill>
              </a:defRPr>
            </a:lvl2pPr>
            <a:lvl3pPr>
              <a:defRPr sz="2000">
                <a:solidFill>
                  <a:srgbClr val="7A6855"/>
                </a:solidFill>
              </a:defRPr>
            </a:lvl3pPr>
            <a:lvl4pPr>
              <a:defRPr sz="1800">
                <a:solidFill>
                  <a:srgbClr val="7A6855"/>
                </a:solidFill>
              </a:defRPr>
            </a:lvl4pPr>
            <a:lvl5pPr>
              <a:defRPr sz="1800">
                <a:solidFill>
                  <a:srgbClr val="7A685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1E0796-842C-7E4A-8ADB-E69F2486BE48}"/>
              </a:ext>
            </a:extLst>
          </p:cNvPr>
          <p:cNvSpPr/>
          <p:nvPr userDrawn="1"/>
        </p:nvSpPr>
        <p:spPr>
          <a:xfrm>
            <a:off x="0" y="6014075"/>
            <a:ext cx="9144000" cy="843925"/>
          </a:xfrm>
          <a:prstGeom prst="rect">
            <a:avLst/>
          </a:prstGeom>
          <a:solidFill>
            <a:srgbClr val="FFB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071A66B-DAA9-9041-B53E-CD30098BB6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91412" y="6194083"/>
            <a:ext cx="1426946" cy="46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247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ED4CFFA-751C-E14C-ACFC-2D420276F674}"/>
              </a:ext>
            </a:extLst>
          </p:cNvPr>
          <p:cNvSpPr/>
          <p:nvPr userDrawn="1"/>
        </p:nvSpPr>
        <p:spPr>
          <a:xfrm>
            <a:off x="0" y="6014075"/>
            <a:ext cx="9144000" cy="843925"/>
          </a:xfrm>
          <a:prstGeom prst="rect">
            <a:avLst/>
          </a:prstGeom>
          <a:solidFill>
            <a:srgbClr val="FFB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F4FA729-B69E-F54B-BD50-D8A78FE41C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91412" y="6194083"/>
            <a:ext cx="1426946" cy="462436"/>
          </a:xfrm>
          <a:prstGeom prst="rect">
            <a:avLst/>
          </a:prstGeom>
        </p:spPr>
      </p:pic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BE465509-A414-CB45-BBF5-7AEAC93CDEA1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800850" y="223307"/>
            <a:ext cx="2122488" cy="5576359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image here or double click icon</a:t>
            </a:r>
          </a:p>
          <a:p>
            <a:endParaRPr lang="en-US" dirty="0"/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5872B9D9-928E-6848-A1E9-CD76A9471220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4546600" y="223307"/>
            <a:ext cx="2122488" cy="5576359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image here or double click icon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580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5470EF2-A785-D54D-BE3F-F62C682FCA7C}"/>
              </a:ext>
            </a:extLst>
          </p:cNvPr>
          <p:cNvSpPr/>
          <p:nvPr userDrawn="1"/>
        </p:nvSpPr>
        <p:spPr>
          <a:xfrm>
            <a:off x="0" y="6014075"/>
            <a:ext cx="9144000" cy="843925"/>
          </a:xfrm>
          <a:prstGeom prst="rect">
            <a:avLst/>
          </a:prstGeom>
          <a:solidFill>
            <a:srgbClr val="FFB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C4B05C2-0380-D44D-9EDA-125AF3D6A9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91412" y="6194083"/>
            <a:ext cx="1426946" cy="462436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1BF8096-21C9-104A-BEA1-4698A36E6155}"/>
              </a:ext>
            </a:extLst>
          </p:cNvPr>
          <p:cNvCxnSpPr/>
          <p:nvPr userDrawn="1"/>
        </p:nvCxnSpPr>
        <p:spPr>
          <a:xfrm>
            <a:off x="0" y="1854200"/>
            <a:ext cx="6781800" cy="0"/>
          </a:xfrm>
          <a:prstGeom prst="line">
            <a:avLst/>
          </a:prstGeom>
          <a:ln w="12700">
            <a:solidFill>
              <a:srgbClr val="FFB5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A020C9D-9FAC-9B44-99E1-78C49E27F935}"/>
              </a:ext>
            </a:extLst>
          </p:cNvPr>
          <p:cNvCxnSpPr/>
          <p:nvPr userDrawn="1"/>
        </p:nvCxnSpPr>
        <p:spPr>
          <a:xfrm>
            <a:off x="0" y="2032000"/>
            <a:ext cx="8322733" cy="0"/>
          </a:xfrm>
          <a:prstGeom prst="line">
            <a:avLst/>
          </a:prstGeom>
          <a:ln w="12700">
            <a:solidFill>
              <a:srgbClr val="FFB5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759FAD35-A319-E54A-BD35-2C5EE1FB8DD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2006600"/>
            <a:ext cx="9144000" cy="4038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 algn="ctr">
              <a:buNone/>
              <a:defRPr sz="1800" baseline="0">
                <a:solidFill>
                  <a:schemeClr val="bg1">
                    <a:lumMod val="65000"/>
                  </a:schemeClr>
                </a:solidFill>
                <a:latin typeface="Arial"/>
              </a:defRPr>
            </a:lvl1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Drag image here or double click icon</a:t>
            </a:r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 Page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619BEF1-0E32-2648-8E0D-C22AA3E08E3E}"/>
              </a:ext>
            </a:extLst>
          </p:cNvPr>
          <p:cNvSpPr/>
          <p:nvPr userDrawn="1"/>
        </p:nvSpPr>
        <p:spPr>
          <a:xfrm>
            <a:off x="0" y="6014075"/>
            <a:ext cx="9144000" cy="843925"/>
          </a:xfrm>
          <a:prstGeom prst="rect">
            <a:avLst/>
          </a:prstGeom>
          <a:solidFill>
            <a:srgbClr val="FFB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54EE7A2-E485-E144-8606-0B3BCF276F2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91412" y="6194083"/>
            <a:ext cx="1426946" cy="46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68C2560D-EC28-3B41-86E8-18F1CE0113B4}" type="datetimeFigureOut">
              <a:rPr lang="en-US" smtClean="0"/>
              <a:pPr/>
              <a:t>11/1/18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89" r:id="rId2"/>
    <p:sldLayoutId id="2147493488" r:id="rId3"/>
    <p:sldLayoutId id="2147493459" r:id="rId4"/>
    <p:sldLayoutId id="2147493457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07653" y="1670437"/>
            <a:ext cx="49149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>
                <a:solidFill>
                  <a:srgbClr val="4F2C1D"/>
                </a:solidFill>
                <a:latin typeface="Arial"/>
                <a:cs typeface="Arial"/>
              </a:rPr>
              <a:t>HEADLINE HERE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07653" y="2455267"/>
            <a:ext cx="414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4F2C1D"/>
                </a:solidFill>
                <a:latin typeface="Arial"/>
                <a:cs typeface="Arial"/>
              </a:rPr>
              <a:t>Subhead copy here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69532" y="3968882"/>
            <a:ext cx="1634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4F2C1D"/>
                </a:solidFill>
                <a:latin typeface="Arial"/>
                <a:cs typeface="Arial"/>
              </a:rPr>
              <a:t>Month XX, XXXX</a:t>
            </a:r>
          </a:p>
        </p:txBody>
      </p:sp>
    </p:spTree>
    <p:extLst>
      <p:ext uri="{BB962C8B-B14F-4D97-AF65-F5344CB8AC3E}">
        <p14:creationId xmlns:p14="http://schemas.microsoft.com/office/powerpoint/2010/main" val="824845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C872C-E8D4-9B4E-A78B-2E1705784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03B02-DD68-724D-AC54-68E61CDE90B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A762F3-425F-A34F-A764-50F17ABDDA8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847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94824" y="475568"/>
            <a:ext cx="8633716" cy="5361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100" b="1" dirty="0">
                <a:solidFill>
                  <a:srgbClr val="4F2C1D"/>
                </a:solidFill>
                <a:latin typeface="Arial"/>
                <a:cs typeface="Arial"/>
              </a:rPr>
              <a:t>HEADLINE FOR NEW SECTION GOES HERE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17500" y="998465"/>
            <a:ext cx="8231849" cy="42393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900" b="1" dirty="0">
                <a:solidFill>
                  <a:srgbClr val="4F2C1D"/>
                </a:solidFill>
                <a:latin typeface="Arial Bold"/>
                <a:cs typeface="Arial Bold"/>
              </a:rPr>
              <a:t>Subhead for new section goes here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A28F7C0-6E03-5449-9C53-EBC11B71191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713954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99216" y="328613"/>
            <a:ext cx="7730383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4F2C1D"/>
                </a:solidFill>
                <a:latin typeface="Arial Bold"/>
                <a:cs typeface="Arial Bold"/>
              </a:rPr>
              <a:t>Headline: </a:t>
            </a:r>
            <a:r>
              <a:rPr lang="en-US" sz="2800" dirty="0">
                <a:solidFill>
                  <a:srgbClr val="4F2C1D"/>
                </a:solidFill>
                <a:cs typeface="Arial"/>
              </a:rPr>
              <a:t>Text</a:t>
            </a:r>
          </a:p>
        </p:txBody>
      </p:sp>
      <p:graphicFrame>
        <p:nvGraphicFramePr>
          <p:cNvPr id="13" name="Content Placeholder 3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567697923"/>
              </p:ext>
            </p:extLst>
          </p:nvPr>
        </p:nvGraphicFramePr>
        <p:xfrm>
          <a:off x="465668" y="1685138"/>
          <a:ext cx="2547938" cy="256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81722" y="1066514"/>
            <a:ext cx="322317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rgbClr val="4F2C1D"/>
                </a:solidFill>
                <a:latin typeface="Arial"/>
                <a:cs typeface="Arial"/>
              </a:rPr>
              <a:t>Subhead information here</a:t>
            </a:r>
          </a:p>
        </p:txBody>
      </p:sp>
      <p:graphicFrame>
        <p:nvGraphicFramePr>
          <p:cNvPr id="1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1904109"/>
              </p:ext>
            </p:extLst>
          </p:nvPr>
        </p:nvGraphicFramePr>
        <p:xfrm>
          <a:off x="3312492" y="1685138"/>
          <a:ext cx="2548780" cy="2565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624786"/>
              </p:ext>
            </p:extLst>
          </p:nvPr>
        </p:nvGraphicFramePr>
        <p:xfrm>
          <a:off x="6104742" y="1685138"/>
          <a:ext cx="2548780" cy="2565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 Placeholder 4"/>
          <p:cNvSpPr txBox="1">
            <a:spLocks/>
          </p:cNvSpPr>
          <p:nvPr/>
        </p:nvSpPr>
        <p:spPr>
          <a:xfrm>
            <a:off x="499217" y="4577840"/>
            <a:ext cx="8158956" cy="1249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Lorem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ipsum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dolor sit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amet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,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consectetur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adipiscing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elit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.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Mauris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vehicula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dui in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neque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dignissim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, in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aliquet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nisl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varius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.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Sed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a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erat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ut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magna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vulputate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feugiat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.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Quisque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varius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libero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placerat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erat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lobortis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congue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. Integer a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arcu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vel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ante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bibendum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scelerisque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. Class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aptent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taciti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sociosqu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ad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litora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torquent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per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conubia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nostra, per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inceptos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himenaeos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. Integer ante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eros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,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lobortis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ultrices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libero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id,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fringilla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congue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dolor.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Sed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nec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lectus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7A6855"/>
                </a:solidFill>
                <a:latin typeface="Arial"/>
                <a:cs typeface="Arial"/>
              </a:rPr>
              <a:t>tellus</a:t>
            </a:r>
            <a:r>
              <a:rPr lang="en-US" sz="1100" dirty="0">
                <a:solidFill>
                  <a:srgbClr val="7A6855"/>
                </a:solidFill>
                <a:latin typeface="Arial"/>
                <a:cs typeface="Arial"/>
              </a:rPr>
              <a:t>. </a:t>
            </a:r>
          </a:p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5352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EDDC803-2CD7-5540-92E0-57B2DBADBE35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D9E9D96-489C-D54F-AF49-929ECFBD1817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14" name="Title 1"/>
          <p:cNvSpPr>
            <a:spLocks noGrp="1"/>
          </p:cNvSpPr>
          <p:nvPr>
            <p:ph type="title" idx="4294967295"/>
          </p:nvPr>
        </p:nvSpPr>
        <p:spPr>
          <a:xfrm>
            <a:off x="361949" y="122238"/>
            <a:ext cx="2821517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4F2C1D"/>
                </a:solidFill>
                <a:latin typeface="Arial Bold"/>
                <a:cs typeface="Arial Bold"/>
              </a:rPr>
              <a:t>Headline: </a:t>
            </a:r>
            <a:r>
              <a:rPr lang="en-US" sz="2800" dirty="0">
                <a:solidFill>
                  <a:srgbClr val="4F2C1D"/>
                </a:solidFill>
                <a:cs typeface="Arial"/>
              </a:rPr>
              <a:t>Text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9250" y="895848"/>
            <a:ext cx="3342945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rgbClr val="4F2C1D"/>
                </a:solidFill>
                <a:latin typeface="Arial"/>
                <a:cs typeface="Arial"/>
              </a:rPr>
              <a:t>Subhead information here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1950" y="1449493"/>
            <a:ext cx="32286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Lorem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ipsum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dolor sit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amet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consectetur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adipiscing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elit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.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Mauris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vehicula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dui in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neque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dignissim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, in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aliquet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nisl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varius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.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Sed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a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erat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ut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magna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vulputate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feugiat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.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Quisque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varius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libero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placerat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erat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lobortis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congue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. Integer a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arcu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vel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ante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bibendum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scelerisque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. Class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aptent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taciti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sociosqu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ad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litora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torquent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per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conubia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nostra, per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inceptos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himenaeos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. Integer ante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eros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lobortis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ultrices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libero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id,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fringilla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congue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dolor.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Sed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nec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lectus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7A6855"/>
                </a:solidFill>
                <a:latin typeface="Arial"/>
                <a:cs typeface="Arial"/>
              </a:rPr>
              <a:t>tellus</a:t>
            </a:r>
            <a:r>
              <a:rPr lang="en-US" sz="1200" dirty="0">
                <a:solidFill>
                  <a:srgbClr val="7A6855"/>
                </a:solidFill>
                <a:latin typeface="Arial"/>
                <a:cs typeface="Arial"/>
              </a:rPr>
              <a:t>. </a:t>
            </a:r>
          </a:p>
          <a:p>
            <a:endParaRPr lang="en-US" sz="12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5608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 idx="4294967295"/>
          </p:nvPr>
        </p:nvSpPr>
        <p:spPr>
          <a:xfrm>
            <a:off x="469022" y="274638"/>
            <a:ext cx="7760578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4F2C1D"/>
                </a:solidFill>
                <a:latin typeface="Arial Bold"/>
                <a:cs typeface="Arial Bold"/>
              </a:rPr>
              <a:t>Headline: </a:t>
            </a:r>
            <a:r>
              <a:rPr lang="en-US" sz="2800" dirty="0">
                <a:solidFill>
                  <a:srgbClr val="4F2C1D"/>
                </a:solidFill>
                <a:cs typeface="Arial"/>
              </a:rPr>
              <a:t>Text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4294967295"/>
          </p:nvPr>
        </p:nvSpPr>
        <p:spPr>
          <a:xfrm>
            <a:off x="469022" y="1803400"/>
            <a:ext cx="3569578" cy="3005667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1200" dirty="0" err="1">
                <a:solidFill>
                  <a:srgbClr val="584B3D"/>
                </a:solidFill>
                <a:latin typeface="Arial"/>
                <a:cs typeface="Arial"/>
              </a:rPr>
              <a:t>Lorem</a:t>
            </a:r>
            <a:r>
              <a:rPr lang="en-US" sz="12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"/>
                <a:cs typeface="Arial"/>
              </a:rPr>
              <a:t>ipsum</a:t>
            </a:r>
            <a:r>
              <a:rPr lang="en-US" sz="1200" dirty="0">
                <a:solidFill>
                  <a:srgbClr val="584B3D"/>
                </a:solidFill>
                <a:latin typeface="Arial"/>
                <a:cs typeface="Arial"/>
              </a:rPr>
              <a:t> dolor sit </a:t>
            </a:r>
            <a:r>
              <a:rPr lang="en-US" sz="1200" dirty="0" err="1">
                <a:solidFill>
                  <a:srgbClr val="584B3D"/>
                </a:solidFill>
                <a:latin typeface="Arial"/>
                <a:cs typeface="Arial"/>
              </a:rPr>
              <a:t>amet</a:t>
            </a:r>
            <a:r>
              <a:rPr lang="en-US" sz="1200" dirty="0">
                <a:solidFill>
                  <a:srgbClr val="584B3D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rgbClr val="584B3D"/>
                </a:solidFill>
                <a:latin typeface="Arial"/>
                <a:cs typeface="Arial"/>
              </a:rPr>
              <a:t>consectetur</a:t>
            </a:r>
            <a:r>
              <a:rPr lang="en-US" sz="12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"/>
                <a:cs typeface="Arial"/>
              </a:rPr>
              <a:t>adipiscing</a:t>
            </a:r>
            <a:r>
              <a:rPr lang="en-US" sz="12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"/>
                <a:cs typeface="Arial"/>
              </a:rPr>
              <a:t>elit</a:t>
            </a:r>
            <a:r>
              <a:rPr lang="en-US" sz="1200" dirty="0">
                <a:solidFill>
                  <a:srgbClr val="584B3D"/>
                </a:solidFill>
                <a:latin typeface="Arial"/>
                <a:cs typeface="Arial"/>
              </a:rPr>
              <a:t>. </a:t>
            </a:r>
            <a:r>
              <a:rPr lang="en-US" sz="1200" dirty="0" err="1">
                <a:solidFill>
                  <a:srgbClr val="584B3D"/>
                </a:solidFill>
                <a:latin typeface="Arial"/>
                <a:cs typeface="Arial"/>
              </a:rPr>
              <a:t>Mauris</a:t>
            </a:r>
            <a:r>
              <a:rPr lang="en-US" sz="12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"/>
                <a:cs typeface="Arial"/>
              </a:rPr>
              <a:t>vehicula</a:t>
            </a:r>
            <a:r>
              <a:rPr lang="en-US" sz="1200" dirty="0">
                <a:solidFill>
                  <a:srgbClr val="584B3D"/>
                </a:solidFill>
                <a:latin typeface="Arial"/>
                <a:cs typeface="Arial"/>
              </a:rPr>
              <a:t> dui in </a:t>
            </a:r>
            <a:r>
              <a:rPr lang="en-US" sz="1200" dirty="0" err="1">
                <a:solidFill>
                  <a:srgbClr val="584B3D"/>
                </a:solidFill>
                <a:latin typeface="Arial"/>
                <a:cs typeface="Arial"/>
              </a:rPr>
              <a:t>neque</a:t>
            </a:r>
            <a:r>
              <a:rPr lang="en-US" sz="12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"/>
                <a:cs typeface="Arial"/>
              </a:rPr>
              <a:t>dignissim</a:t>
            </a:r>
            <a:r>
              <a:rPr lang="en-US" sz="1200" dirty="0">
                <a:solidFill>
                  <a:srgbClr val="584B3D"/>
                </a:solidFill>
                <a:latin typeface="Arial"/>
                <a:cs typeface="Arial"/>
              </a:rPr>
              <a:t>, in </a:t>
            </a:r>
            <a:r>
              <a:rPr lang="en-US" sz="1200" dirty="0" err="1">
                <a:solidFill>
                  <a:srgbClr val="584B3D"/>
                </a:solidFill>
                <a:latin typeface="Arial"/>
                <a:cs typeface="Arial"/>
              </a:rPr>
              <a:t>aliquet</a:t>
            </a:r>
            <a:r>
              <a:rPr lang="en-US" sz="12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"/>
                <a:cs typeface="Arial"/>
              </a:rPr>
              <a:t>nisl</a:t>
            </a:r>
            <a:r>
              <a:rPr lang="en-US" sz="12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"/>
                <a:cs typeface="Arial"/>
              </a:rPr>
              <a:t>varius</a:t>
            </a:r>
            <a:r>
              <a:rPr lang="en-US" sz="1200" dirty="0">
                <a:solidFill>
                  <a:srgbClr val="584B3D"/>
                </a:solidFill>
                <a:latin typeface="Arial"/>
                <a:cs typeface="Arial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1200" dirty="0" err="1">
                <a:solidFill>
                  <a:srgbClr val="584B3D"/>
                </a:solidFill>
                <a:latin typeface="Arial"/>
                <a:cs typeface="Arial"/>
              </a:rPr>
              <a:t>Sed</a:t>
            </a:r>
            <a:r>
              <a:rPr lang="en-US" sz="1200" dirty="0">
                <a:solidFill>
                  <a:srgbClr val="584B3D"/>
                </a:solidFill>
                <a:latin typeface="Arial"/>
                <a:cs typeface="Arial"/>
              </a:rPr>
              <a:t> a </a:t>
            </a:r>
            <a:r>
              <a:rPr lang="en-US" sz="1200" dirty="0" err="1">
                <a:solidFill>
                  <a:srgbClr val="584B3D"/>
                </a:solidFill>
                <a:latin typeface="Arial"/>
                <a:cs typeface="Arial"/>
              </a:rPr>
              <a:t>erat</a:t>
            </a:r>
            <a:r>
              <a:rPr lang="en-US" sz="12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"/>
                <a:cs typeface="Arial"/>
              </a:rPr>
              <a:t>ut</a:t>
            </a:r>
            <a:r>
              <a:rPr lang="en-US" sz="1200" dirty="0">
                <a:solidFill>
                  <a:srgbClr val="584B3D"/>
                </a:solidFill>
                <a:latin typeface="Arial"/>
                <a:cs typeface="Arial"/>
              </a:rPr>
              <a:t> magna </a:t>
            </a:r>
            <a:r>
              <a:rPr lang="en-US" sz="1200" dirty="0" err="1">
                <a:solidFill>
                  <a:srgbClr val="584B3D"/>
                </a:solidFill>
                <a:latin typeface="Arial"/>
                <a:cs typeface="Arial"/>
              </a:rPr>
              <a:t>vulputate</a:t>
            </a:r>
            <a:r>
              <a:rPr lang="en-US" sz="12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"/>
                <a:cs typeface="Arial"/>
              </a:rPr>
              <a:t>feugiat</a:t>
            </a:r>
            <a:r>
              <a:rPr lang="en-US" sz="1200" dirty="0">
                <a:solidFill>
                  <a:srgbClr val="584B3D"/>
                </a:solidFill>
                <a:latin typeface="Arial"/>
                <a:cs typeface="Arial"/>
              </a:rPr>
              <a:t>. </a:t>
            </a:r>
            <a:r>
              <a:rPr lang="en-US" sz="1200" dirty="0" err="1">
                <a:solidFill>
                  <a:srgbClr val="584B3D"/>
                </a:solidFill>
                <a:latin typeface="Arial"/>
                <a:cs typeface="Arial"/>
              </a:rPr>
              <a:t>Quisque</a:t>
            </a:r>
            <a:r>
              <a:rPr lang="en-US" sz="12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"/>
                <a:cs typeface="Arial"/>
              </a:rPr>
              <a:t>varius</a:t>
            </a:r>
            <a:r>
              <a:rPr lang="en-US" sz="12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"/>
                <a:cs typeface="Arial"/>
              </a:rPr>
              <a:t>libero</a:t>
            </a:r>
            <a:r>
              <a:rPr lang="en-US" sz="12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"/>
                <a:cs typeface="Arial"/>
              </a:rPr>
              <a:t>placerat</a:t>
            </a:r>
            <a:r>
              <a:rPr lang="en-US" sz="12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"/>
                <a:cs typeface="Arial"/>
              </a:rPr>
              <a:t>erat</a:t>
            </a:r>
            <a:r>
              <a:rPr lang="en-US" sz="12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"/>
                <a:cs typeface="Arial"/>
              </a:rPr>
              <a:t>lobortis</a:t>
            </a:r>
            <a:r>
              <a:rPr lang="en-US" sz="12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"/>
                <a:cs typeface="Arial"/>
              </a:rPr>
              <a:t>congue</a:t>
            </a:r>
            <a:r>
              <a:rPr lang="en-US" sz="1200" dirty="0">
                <a:solidFill>
                  <a:srgbClr val="584B3D"/>
                </a:solidFill>
                <a:latin typeface="Arial"/>
                <a:cs typeface="Arial"/>
              </a:rPr>
              <a:t>. Integer a </a:t>
            </a:r>
            <a:r>
              <a:rPr lang="en-US" sz="1200" dirty="0" err="1">
                <a:solidFill>
                  <a:srgbClr val="584B3D"/>
                </a:solidFill>
                <a:latin typeface="Arial"/>
                <a:cs typeface="Arial"/>
              </a:rPr>
              <a:t>arcu</a:t>
            </a:r>
            <a:r>
              <a:rPr lang="en-US" sz="12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"/>
                <a:cs typeface="Arial"/>
              </a:rPr>
              <a:t>vel</a:t>
            </a:r>
            <a:r>
              <a:rPr lang="en-US" sz="1200" dirty="0">
                <a:solidFill>
                  <a:srgbClr val="584B3D"/>
                </a:solidFill>
                <a:latin typeface="Arial"/>
                <a:cs typeface="Arial"/>
              </a:rPr>
              <a:t> ante </a:t>
            </a:r>
            <a:r>
              <a:rPr lang="en-US" sz="1200" dirty="0" err="1">
                <a:solidFill>
                  <a:srgbClr val="584B3D"/>
                </a:solidFill>
                <a:latin typeface="Arial"/>
                <a:cs typeface="Arial"/>
              </a:rPr>
              <a:t>bibendum</a:t>
            </a:r>
            <a:r>
              <a:rPr lang="en-US" sz="12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"/>
                <a:cs typeface="Arial"/>
              </a:rPr>
              <a:t>scelerisque</a:t>
            </a:r>
            <a:r>
              <a:rPr lang="en-US" sz="1200" dirty="0">
                <a:solidFill>
                  <a:srgbClr val="584B3D"/>
                </a:solidFill>
                <a:latin typeface="Arial"/>
                <a:cs typeface="Arial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1200" dirty="0">
                <a:solidFill>
                  <a:srgbClr val="584B3D"/>
                </a:solidFill>
                <a:latin typeface="Arial"/>
                <a:cs typeface="Arial"/>
              </a:rPr>
              <a:t>Class </a:t>
            </a:r>
            <a:r>
              <a:rPr lang="en-US" sz="1200" dirty="0" err="1">
                <a:solidFill>
                  <a:srgbClr val="584B3D"/>
                </a:solidFill>
                <a:latin typeface="Arial"/>
                <a:cs typeface="Arial"/>
              </a:rPr>
              <a:t>aptent</a:t>
            </a:r>
            <a:r>
              <a:rPr lang="en-US" sz="12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"/>
                <a:cs typeface="Arial"/>
              </a:rPr>
              <a:t>taciti</a:t>
            </a:r>
            <a:r>
              <a:rPr lang="en-US" sz="12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"/>
                <a:cs typeface="Arial"/>
              </a:rPr>
              <a:t>sociosqu</a:t>
            </a:r>
            <a:r>
              <a:rPr lang="en-US" sz="1200" dirty="0">
                <a:solidFill>
                  <a:srgbClr val="584B3D"/>
                </a:solidFill>
                <a:latin typeface="Arial"/>
                <a:cs typeface="Arial"/>
              </a:rPr>
              <a:t> ad </a:t>
            </a:r>
            <a:r>
              <a:rPr lang="en-US" sz="1200" dirty="0" err="1">
                <a:solidFill>
                  <a:srgbClr val="584B3D"/>
                </a:solidFill>
                <a:latin typeface="Arial"/>
                <a:cs typeface="Arial"/>
              </a:rPr>
              <a:t>litora</a:t>
            </a:r>
            <a:r>
              <a:rPr lang="en-US" sz="12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"/>
                <a:cs typeface="Arial"/>
              </a:rPr>
              <a:t>torquent</a:t>
            </a:r>
            <a:r>
              <a:rPr lang="en-US" sz="1200" dirty="0">
                <a:solidFill>
                  <a:srgbClr val="584B3D"/>
                </a:solidFill>
                <a:latin typeface="Arial"/>
                <a:cs typeface="Arial"/>
              </a:rPr>
              <a:t> per </a:t>
            </a:r>
            <a:r>
              <a:rPr lang="en-US" sz="1200" dirty="0" err="1">
                <a:solidFill>
                  <a:srgbClr val="584B3D"/>
                </a:solidFill>
                <a:latin typeface="Arial"/>
                <a:cs typeface="Arial"/>
              </a:rPr>
              <a:t>conubia</a:t>
            </a:r>
            <a:r>
              <a:rPr lang="en-US" sz="1200" dirty="0">
                <a:solidFill>
                  <a:srgbClr val="584B3D"/>
                </a:solidFill>
                <a:latin typeface="Arial"/>
                <a:cs typeface="Arial"/>
              </a:rPr>
              <a:t> nostra, per </a:t>
            </a:r>
            <a:r>
              <a:rPr lang="en-US" sz="1200" dirty="0" err="1">
                <a:solidFill>
                  <a:srgbClr val="584B3D"/>
                </a:solidFill>
                <a:latin typeface="Arial"/>
                <a:cs typeface="Arial"/>
              </a:rPr>
              <a:t>inceptos</a:t>
            </a:r>
            <a:r>
              <a:rPr lang="en-US" sz="12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"/>
                <a:cs typeface="Arial"/>
              </a:rPr>
              <a:t>himenaeos</a:t>
            </a:r>
            <a:r>
              <a:rPr lang="en-US" sz="1200" dirty="0">
                <a:solidFill>
                  <a:srgbClr val="584B3D"/>
                </a:solidFill>
                <a:latin typeface="Arial"/>
                <a:cs typeface="Arial"/>
              </a:rPr>
              <a:t>. Integer ante </a:t>
            </a:r>
            <a:r>
              <a:rPr lang="en-US" sz="1200" dirty="0" err="1">
                <a:solidFill>
                  <a:srgbClr val="584B3D"/>
                </a:solidFill>
                <a:latin typeface="Arial"/>
                <a:cs typeface="Arial"/>
              </a:rPr>
              <a:t>eros</a:t>
            </a:r>
            <a:r>
              <a:rPr lang="en-US" sz="1200" dirty="0">
                <a:solidFill>
                  <a:srgbClr val="584B3D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rgbClr val="584B3D"/>
                </a:solidFill>
                <a:latin typeface="Arial"/>
                <a:cs typeface="Arial"/>
              </a:rPr>
              <a:t>lobortis</a:t>
            </a:r>
            <a:r>
              <a:rPr lang="en-US" sz="12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"/>
                <a:cs typeface="Arial"/>
              </a:rPr>
              <a:t>ultrices</a:t>
            </a:r>
            <a:r>
              <a:rPr lang="en-US" sz="12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"/>
                <a:cs typeface="Arial"/>
              </a:rPr>
              <a:t>libero</a:t>
            </a:r>
            <a:r>
              <a:rPr lang="en-US" sz="1200" dirty="0">
                <a:solidFill>
                  <a:srgbClr val="584B3D"/>
                </a:solidFill>
                <a:latin typeface="Arial"/>
                <a:cs typeface="Arial"/>
              </a:rPr>
              <a:t> id, </a:t>
            </a:r>
            <a:r>
              <a:rPr lang="en-US" sz="1200" dirty="0" err="1">
                <a:solidFill>
                  <a:srgbClr val="584B3D"/>
                </a:solidFill>
                <a:latin typeface="Arial"/>
                <a:cs typeface="Arial"/>
              </a:rPr>
              <a:t>fringilla</a:t>
            </a:r>
            <a:r>
              <a:rPr lang="en-US" sz="12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"/>
                <a:cs typeface="Arial"/>
              </a:rPr>
              <a:t>congue</a:t>
            </a:r>
            <a:r>
              <a:rPr lang="en-US" sz="1200" dirty="0">
                <a:solidFill>
                  <a:srgbClr val="584B3D"/>
                </a:solidFill>
                <a:latin typeface="Arial"/>
                <a:cs typeface="Arial"/>
              </a:rPr>
              <a:t> dolor. </a:t>
            </a:r>
            <a:r>
              <a:rPr lang="en-US" sz="1200" dirty="0" err="1">
                <a:solidFill>
                  <a:srgbClr val="584B3D"/>
                </a:solidFill>
                <a:latin typeface="Arial"/>
                <a:cs typeface="Arial"/>
              </a:rPr>
              <a:t>Sed</a:t>
            </a:r>
            <a:r>
              <a:rPr lang="en-US" sz="12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"/>
                <a:cs typeface="Arial"/>
              </a:rPr>
              <a:t>nec</a:t>
            </a:r>
            <a:r>
              <a:rPr lang="en-US" sz="1200" dirty="0">
                <a:solidFill>
                  <a:srgbClr val="584B3D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rgbClr val="584B3D"/>
                </a:solidFill>
                <a:latin typeface="Arial"/>
                <a:cs typeface="Arial"/>
              </a:rPr>
              <a:t>lectus</a:t>
            </a:r>
            <a:r>
              <a:rPr lang="en-US" sz="1200" dirty="0">
                <a:solidFill>
                  <a:srgbClr val="584B3D"/>
                </a:solidFill>
                <a:latin typeface="Arial"/>
                <a:cs typeface="Arial"/>
              </a:rPr>
              <a:t> tell us. </a:t>
            </a:r>
          </a:p>
          <a:p>
            <a:endParaRPr lang="en-US" sz="1200" dirty="0"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9022" y="1021154"/>
            <a:ext cx="322317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rgbClr val="4F2C1D"/>
                </a:solidFill>
                <a:latin typeface="Arial"/>
                <a:cs typeface="Arial"/>
              </a:rPr>
              <a:t>Subhead information here</a:t>
            </a:r>
          </a:p>
        </p:txBody>
      </p:sp>
      <p:sp>
        <p:nvSpPr>
          <p:cNvPr id="6" name="Content Placeholder 9">
            <a:extLst>
              <a:ext uri="{FF2B5EF4-FFF2-40B4-BE49-F238E27FC236}">
                <a16:creationId xmlns:a16="http://schemas.microsoft.com/office/drawing/2014/main" id="{A757559A-FB05-B84B-805E-7B27C6EFD7F3}"/>
              </a:ext>
            </a:extLst>
          </p:cNvPr>
          <p:cNvSpPr txBox="1">
            <a:spLocks/>
          </p:cNvSpPr>
          <p:nvPr/>
        </p:nvSpPr>
        <p:spPr>
          <a:xfrm>
            <a:off x="4660022" y="1803399"/>
            <a:ext cx="3569578" cy="30056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200">
                <a:solidFill>
                  <a:srgbClr val="584B3D"/>
                </a:solidFill>
                <a:cs typeface="Arial"/>
              </a:rPr>
              <a:t>Lorem ipsum dolor sit amet, consectetur adipiscing elit. Mauris vehicula dui in neque dignissim, in aliquet nisl varius. </a:t>
            </a:r>
          </a:p>
          <a:p>
            <a:pPr>
              <a:lnSpc>
                <a:spcPct val="110000"/>
              </a:lnSpc>
            </a:pPr>
            <a:r>
              <a:rPr lang="en-US" sz="1200">
                <a:solidFill>
                  <a:srgbClr val="584B3D"/>
                </a:solidFill>
                <a:cs typeface="Arial"/>
              </a:rPr>
              <a:t>Sed a erat ut magna vulputate feugiat. Quisque varius libero placerat erat lobortis congue. Integer a arcu vel ante bibendum scelerisque. </a:t>
            </a:r>
          </a:p>
          <a:p>
            <a:pPr>
              <a:lnSpc>
                <a:spcPct val="110000"/>
              </a:lnSpc>
            </a:pPr>
            <a:r>
              <a:rPr lang="en-US" sz="1200">
                <a:solidFill>
                  <a:srgbClr val="584B3D"/>
                </a:solidFill>
                <a:cs typeface="Arial"/>
              </a:rPr>
              <a:t>Class aptent taciti sociosqu ad litora torquent per conubia nostra, per inceptos himenaeos. Integer ante eros, lobortis ultrices libero id, fringilla congue dolor. Sed nec lectus tell us. </a:t>
            </a:r>
          </a:p>
          <a:p>
            <a:endParaRPr lang="en-US" sz="12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0064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81722" y="131763"/>
            <a:ext cx="6785853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4F2C1D"/>
                </a:solidFill>
                <a:latin typeface="Arial Bold"/>
                <a:cs typeface="Arial Bold"/>
              </a:rPr>
              <a:t>Headline: </a:t>
            </a:r>
            <a:r>
              <a:rPr lang="en-US" sz="2800" dirty="0">
                <a:solidFill>
                  <a:srgbClr val="4F2C1D"/>
                </a:solidFill>
                <a:cs typeface="Arial"/>
              </a:rPr>
              <a:t>Text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1722" y="902621"/>
            <a:ext cx="322317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rgbClr val="4F2C1D"/>
                </a:solidFill>
                <a:latin typeface="Arial"/>
                <a:cs typeface="Arial"/>
              </a:rPr>
              <a:t>Subhead information here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007111"/>
              </p:ext>
            </p:extLst>
          </p:nvPr>
        </p:nvGraphicFramePr>
        <p:xfrm>
          <a:off x="1148272" y="1537701"/>
          <a:ext cx="6332444" cy="4477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9301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B09276"/>
      </a:dk2>
      <a:lt2>
        <a:srgbClr val="EEECE1"/>
      </a:lt2>
      <a:accent1>
        <a:srgbClr val="F5B71D"/>
      </a:accent1>
      <a:accent2>
        <a:srgbClr val="351D19"/>
      </a:accent2>
      <a:accent3>
        <a:srgbClr val="F6DCB8"/>
      </a:accent3>
      <a:accent4>
        <a:srgbClr val="FFEED6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828</TotalTime>
  <Words>369</Words>
  <Application>Microsoft Macintosh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Bold</vt:lpstr>
      <vt:lpstr>Calibri</vt:lpstr>
      <vt:lpstr>Office Theme</vt:lpstr>
      <vt:lpstr>PowerPoint Presentation</vt:lpstr>
      <vt:lpstr>PowerPoint Presentation</vt:lpstr>
      <vt:lpstr>PowerPoint Presentation</vt:lpstr>
      <vt:lpstr>Headline: Text</vt:lpstr>
      <vt:lpstr>Headline: Text</vt:lpstr>
      <vt:lpstr>Headline: Text</vt:lpstr>
      <vt:lpstr>Headline: Text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Microsoft Office User</cp:lastModifiedBy>
  <cp:revision>81</cp:revision>
  <cp:lastPrinted>2017-03-09T16:23:56Z</cp:lastPrinted>
  <dcterms:created xsi:type="dcterms:W3CDTF">2010-04-12T23:12:02Z</dcterms:created>
  <dcterms:modified xsi:type="dcterms:W3CDTF">2018-11-01T18:56:05Z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