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5" r:id="rId5"/>
    <p:sldMasterId id="2147493473" r:id="rId6"/>
  </p:sldMasterIdLst>
  <p:sldIdLst>
    <p:sldId id="256" r:id="rId7"/>
    <p:sldId id="260" r:id="rId8"/>
    <p:sldId id="259" r:id="rId9"/>
    <p:sldId id="257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08472"/>
    <a:srgbClr val="FFB500"/>
    <a:srgbClr val="B9B0A1"/>
    <a:srgbClr val="7A6855"/>
    <a:srgbClr val="4F2C1D"/>
    <a:srgbClr val="FFB52D"/>
    <a:srgbClr val="21120F"/>
    <a:srgbClr val="584B3D"/>
    <a:srgbClr val="EFB31D"/>
    <a:srgbClr val="F5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86" autoAdjust="0"/>
    <p:restoredTop sz="94702"/>
  </p:normalViewPr>
  <p:slideViewPr>
    <p:cSldViewPr snapToGrid="0" snapToObjects="1">
      <p:cViewPr varScale="1">
        <p:scale>
          <a:sx n="166" d="100"/>
          <a:sy n="166" d="100"/>
        </p:scale>
        <p:origin x="90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69-1E4A-AF5B-445C4C2D0911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69-1E4A-AF5B-445C4C2D0911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69-1E4A-AF5B-445C4C2D0911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69-1E4A-AF5B-445C4C2D0911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69-1E4A-AF5B-445C4C2D0911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69-1E4A-AF5B-445C4C2D091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69-1E4A-AF5B-445C4C2D091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969-1E4A-AF5B-445C4C2D0911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969-1E4A-AF5B-445C4C2D09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72-E34F-9FB3-5D003ACC8B1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72-E34F-9FB3-5D003ACC8B1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72-E34F-9FB3-5D003ACC8B1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72-E34F-9FB3-5D003ACC8B1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72-E34F-9FB3-5D003ACC8B1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72-E34F-9FB3-5D003ACC8B1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72-E34F-9FB3-5D003ACC8B1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572-E34F-9FB3-5D003ACC8B1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72-E34F-9FB3-5D003ACC8B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5E-8B4F-A956-3BCE72DBE439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5E-8B4F-A956-3BCE72DBE439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5E-8B4F-A956-3BCE72DBE439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5E-8B4F-A956-3BCE72DBE439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95E-8B4F-A956-3BCE72DBE439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95E-8B4F-A956-3BCE72DBE43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95E-8B4F-A956-3BCE72DBE43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95E-8B4F-A956-3BCE72DBE439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95E-8B4F-A956-3BCE72DBE4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019E6505-0824-F54D-9EAE-CD90814703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5213334" y="7729542"/>
            <a:ext cx="2045966" cy="255745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E1CFF5B-3E94-7342-B6C2-5DE028C857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5365734" y="7881942"/>
            <a:ext cx="2045966" cy="2557458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062ADFB-2DA7-B346-B92E-2853C0879D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918075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2000">
                <a:solidFill>
                  <a:srgbClr val="90847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6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0361BAA-A70C-AF41-8352-60B10AB42E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0032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908472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5865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T_wide_slide2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6386834-4069-0B47-A2CC-5CDCEB45B84E}"/>
              </a:ext>
            </a:extLst>
          </p:cNvPr>
          <p:cNvSpPr/>
          <p:nvPr userDrawn="1"/>
        </p:nvSpPr>
        <p:spPr>
          <a:xfrm>
            <a:off x="7491997" y="4581653"/>
            <a:ext cx="1394298" cy="512324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B86E0964-0B6E-7C4E-8EC9-981D0E07D0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>
          <a:xfrm>
            <a:off x="7776660" y="4028303"/>
            <a:ext cx="892157" cy="111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9" r:id="rId2"/>
    <p:sldLayoutId id="2147493462" r:id="rId3"/>
    <p:sldLayoutId id="2147493463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349C01-AF05-7440-824D-20BC76F0298F}"/>
              </a:ext>
            </a:extLst>
          </p:cNvPr>
          <p:cNvSpPr/>
          <p:nvPr userDrawn="1"/>
        </p:nvSpPr>
        <p:spPr>
          <a:xfrm>
            <a:off x="4966447" y="0"/>
            <a:ext cx="4177553" cy="5143500"/>
          </a:xfrm>
          <a:prstGeom prst="rect">
            <a:avLst/>
          </a:prstGeom>
          <a:solidFill>
            <a:srgbClr val="FFB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60C7A987-7E6A-4943-BDA1-FC8FCF4128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7824650" y="3633234"/>
            <a:ext cx="1130975" cy="141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76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9B0569-ADEB-1B4B-BE34-6D6ABA975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85791-1BE8-0949-B6EC-DBBF75A49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90D7F-7C33-1349-8A41-ADBB23AA4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E7B00-EEE7-5647-8B05-D53AFACAB0E6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D310E-1DFA-D946-BBAF-0E4BE10ED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6EE63-B7AC-C142-B184-26E986178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40286-9A34-E44D-A34E-A1FD1547F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89EF01A-035A-3440-9E98-84C3F92F0832}"/>
              </a:ext>
            </a:extLst>
          </p:cNvPr>
          <p:cNvSpPr txBox="1"/>
          <p:nvPr/>
        </p:nvSpPr>
        <p:spPr>
          <a:xfrm>
            <a:off x="5304886" y="629677"/>
            <a:ext cx="3627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F2C1D"/>
                </a:solidFill>
                <a:latin typeface="Arial"/>
                <a:cs typeface="Arial"/>
              </a:rPr>
              <a:t>HEADLINE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813C5D-D949-8244-93AE-338FB2920812}"/>
              </a:ext>
            </a:extLst>
          </p:cNvPr>
          <p:cNvSpPr txBox="1"/>
          <p:nvPr/>
        </p:nvSpPr>
        <p:spPr>
          <a:xfrm>
            <a:off x="5343844" y="1267435"/>
            <a:ext cx="3557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C1D"/>
                </a:solidFill>
                <a:latin typeface="Arial"/>
                <a:cs typeface="Arial"/>
              </a:rPr>
              <a:t>Subhead goes here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C0D22A4-D725-C64C-B56F-70DE0519ED3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89585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D7A51FF-9425-9242-8610-A8852108ED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918075" cy="5143500"/>
          </a:xfrm>
        </p:spPr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BD992A5-712E-3D42-A0A2-6942B170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2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AF5DC1-6642-EB43-9162-FE8EEC244149}"/>
              </a:ext>
            </a:extLst>
          </p:cNvPr>
          <p:cNvSpPr txBox="1"/>
          <p:nvPr/>
        </p:nvSpPr>
        <p:spPr>
          <a:xfrm>
            <a:off x="481721" y="676965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876FF16-3E9C-544C-B3DA-071C878985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299235"/>
              </p:ext>
            </p:extLst>
          </p:nvPr>
        </p:nvGraphicFramePr>
        <p:xfrm>
          <a:off x="561552" y="1194697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82C5715A-50BA-AD42-8A12-7F289E2CEF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334390"/>
              </p:ext>
            </p:extLst>
          </p:nvPr>
        </p:nvGraphicFramePr>
        <p:xfrm>
          <a:off x="3363294" y="1194697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B4A2A22-FB3B-E548-B12E-8FCB9FC025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156369"/>
              </p:ext>
            </p:extLst>
          </p:nvPr>
        </p:nvGraphicFramePr>
        <p:xfrm>
          <a:off x="6104742" y="1194697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DD2A62D-AFD4-4F40-B926-4B534C73A0E6}"/>
              </a:ext>
            </a:extLst>
          </p:cNvPr>
          <p:cNvSpPr txBox="1">
            <a:spLocks/>
          </p:cNvSpPr>
          <p:nvPr/>
        </p:nvSpPr>
        <p:spPr>
          <a:xfrm>
            <a:off x="499217" y="3364224"/>
            <a:ext cx="8158956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223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5AE8675-32E6-5F47-92B7-B14DEFA429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003200"/>
          </a:xfrm>
        </p:spPr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BC81CB-6EA1-3142-BB47-F740456E7776}"/>
              </a:ext>
            </a:extLst>
          </p:cNvPr>
          <p:cNvSpPr txBox="1"/>
          <p:nvPr/>
        </p:nvSpPr>
        <p:spPr>
          <a:xfrm>
            <a:off x="379419" y="4279593"/>
            <a:ext cx="8587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F2C1D"/>
                </a:solidFill>
                <a:latin typeface="Arial"/>
                <a:cs typeface="Arial"/>
              </a:rPr>
              <a:t>Headline For New Section Goes Here</a:t>
            </a:r>
          </a:p>
        </p:txBody>
      </p:sp>
    </p:spTree>
    <p:extLst>
      <p:ext uri="{BB962C8B-B14F-4D97-AF65-F5344CB8AC3E}">
        <p14:creationId xmlns:p14="http://schemas.microsoft.com/office/powerpoint/2010/main" val="152764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2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1" y="676965"/>
            <a:ext cx="324769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408751"/>
              </p:ext>
            </p:extLst>
          </p:nvPr>
        </p:nvGraphicFramePr>
        <p:xfrm>
          <a:off x="336329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853733"/>
              </p:ext>
            </p:extLst>
          </p:nvPr>
        </p:nvGraphicFramePr>
        <p:xfrm>
          <a:off x="6104742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F0C522F7-382B-B342-B96D-BC508AE9B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46521"/>
            <a:ext cx="4038600" cy="339447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49251EBE-6501-DB46-B4E3-529324377E2B}"/>
              </a:ext>
            </a:extLst>
          </p:cNvPr>
          <p:cNvSpPr txBox="1">
            <a:spLocks/>
          </p:cNvSpPr>
          <p:nvPr/>
        </p:nvSpPr>
        <p:spPr>
          <a:xfrm>
            <a:off x="4648200" y="1346521"/>
            <a:ext cx="40386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Lorem ipsum dolor sit amet, consectetur adipiscing elit. Mauris vehicula dui in neque dignissim, in aliquet nisl varius.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Sed a erat ut magna vulputate feugiat. Quisque varius libero placerat erat lobortis congue. Integer a arcu vel ante bibendum scelerisque.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Class aptent taciti sociosqu ad litora torquent per conubia nostra, per inceptos himenaeos. Integer ante eros, lobortis ultrices libero id, fringilla congue dolor. Sed nec lectus tell us. </a:t>
            </a:r>
          </a:p>
          <a:p>
            <a:endParaRPr lang="en-US" sz="12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266</Words>
  <Application>Microsoft Macintosh PowerPoint</Application>
  <PresentationFormat>On-screen Show (16:9)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Bold</vt:lpstr>
      <vt:lpstr>Arial Regular</vt:lpstr>
      <vt:lpstr>Calibri</vt:lpstr>
      <vt:lpstr>Calibri Light</vt:lpstr>
      <vt:lpstr>Office Theme</vt:lpstr>
      <vt:lpstr>Custom Design</vt:lpstr>
      <vt:lpstr>1_Custom Design</vt:lpstr>
      <vt:lpstr>PowerPoint Presentation</vt:lpstr>
      <vt:lpstr>Headline: Text</vt:lpstr>
      <vt:lpstr>PowerPoint Presentation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85</cp:revision>
  <cp:lastPrinted>2017-04-13T15:17:54Z</cp:lastPrinted>
  <dcterms:created xsi:type="dcterms:W3CDTF">2010-04-12T23:12:02Z</dcterms:created>
  <dcterms:modified xsi:type="dcterms:W3CDTF">2021-08-12T20:31:42Z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