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5" r:id="rId5"/>
  </p:sldMasterIdLst>
  <p:sldIdLst>
    <p:sldId id="256" r:id="rId6"/>
    <p:sldId id="257" r:id="rId7"/>
    <p:sldId id="259" r:id="rId8"/>
    <p:sldId id="258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B500"/>
    <a:srgbClr val="B9B0A1"/>
    <a:srgbClr val="7A6855"/>
    <a:srgbClr val="4F2C1D"/>
    <a:srgbClr val="FFB52D"/>
    <a:srgbClr val="21120F"/>
    <a:srgbClr val="584B3D"/>
    <a:srgbClr val="EFB31D"/>
    <a:srgbClr val="908472"/>
    <a:srgbClr val="F5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4" autoAdjust="0"/>
    <p:restoredTop sz="94702"/>
  </p:normalViewPr>
  <p:slideViewPr>
    <p:cSldViewPr snapToGrid="0" snapToObjects="1">
      <p:cViewPr varScale="1">
        <p:scale>
          <a:sx n="166" d="100"/>
          <a:sy n="166" d="100"/>
        </p:scale>
        <p:origin x="60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8E-A64A-BB7C-54F1AEE581D7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8E-A64A-BB7C-54F1AEE581D7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8E-A64A-BB7C-54F1AEE581D7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8E-A64A-BB7C-54F1AEE581D7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8E-A64A-BB7C-54F1AEE581D7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68E-A64A-BB7C-54F1AEE581D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68E-A64A-BB7C-54F1AEE581D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68E-A64A-BB7C-54F1AEE581D7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68E-A64A-BB7C-54F1AEE581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4F-9144-8622-D16D51D282C0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4F-9144-8622-D16D51D282C0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4F-9144-8622-D16D51D282C0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B4F-9144-8622-D16D51D282C0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B4F-9144-8622-D16D51D282C0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B4F-9144-8622-D16D51D282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B4F-9144-8622-D16D51D282C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B4F-9144-8622-D16D51D282C0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B4F-9144-8622-D16D51D282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50-AA44-88B1-E8E43472AB3E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50-AA44-88B1-E8E43472AB3E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50-AA44-88B1-E8E43472AB3E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B50-AA44-88B1-E8E43472AB3E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B50-AA44-88B1-E8E43472AB3E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B50-AA44-88B1-E8E43472AB3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B50-AA44-88B1-E8E43472AB3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B50-AA44-88B1-E8E43472AB3E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B50-AA44-88B1-E8E43472AB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26363DF-DC7B-B14B-BE03-16FED79D90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69"/>
            <a:ext cx="9144000" cy="5131962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9C339DF-AA74-BC4C-8526-F2890462EA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6127" y="-29067"/>
            <a:ext cx="4615952" cy="5182190"/>
          </a:xfrm>
          <a:custGeom>
            <a:avLst/>
            <a:gdLst>
              <a:gd name="connsiteX0" fmla="*/ 0 w 2290763"/>
              <a:gd name="connsiteY0" fmla="*/ 0 h 3275013"/>
              <a:gd name="connsiteX1" fmla="*/ 2290763 w 2290763"/>
              <a:gd name="connsiteY1" fmla="*/ 0 h 3275013"/>
              <a:gd name="connsiteX2" fmla="*/ 2290763 w 2290763"/>
              <a:gd name="connsiteY2" fmla="*/ 3275013 h 3275013"/>
              <a:gd name="connsiteX3" fmla="*/ 0 w 2290763"/>
              <a:gd name="connsiteY3" fmla="*/ 3275013 h 3275013"/>
              <a:gd name="connsiteX4" fmla="*/ 0 w 2290763"/>
              <a:gd name="connsiteY4" fmla="*/ 0 h 3275013"/>
              <a:gd name="connsiteX0" fmla="*/ 0 w 2290763"/>
              <a:gd name="connsiteY0" fmla="*/ 0 h 3571104"/>
              <a:gd name="connsiteX1" fmla="*/ 2290763 w 2290763"/>
              <a:gd name="connsiteY1" fmla="*/ 296091 h 3571104"/>
              <a:gd name="connsiteX2" fmla="*/ 2290763 w 2290763"/>
              <a:gd name="connsiteY2" fmla="*/ 3571104 h 3571104"/>
              <a:gd name="connsiteX3" fmla="*/ 0 w 2290763"/>
              <a:gd name="connsiteY3" fmla="*/ 3571104 h 3571104"/>
              <a:gd name="connsiteX4" fmla="*/ 0 w 2290763"/>
              <a:gd name="connsiteY4" fmla="*/ 0 h 3571104"/>
              <a:gd name="connsiteX0" fmla="*/ 0 w 4615952"/>
              <a:gd name="connsiteY0" fmla="*/ 0 h 3571104"/>
              <a:gd name="connsiteX1" fmla="*/ 4615952 w 4615952"/>
              <a:gd name="connsiteY1" fmla="*/ 26125 h 3571104"/>
              <a:gd name="connsiteX2" fmla="*/ 2290763 w 4615952"/>
              <a:gd name="connsiteY2" fmla="*/ 3571104 h 3571104"/>
              <a:gd name="connsiteX3" fmla="*/ 0 w 4615952"/>
              <a:gd name="connsiteY3" fmla="*/ 3571104 h 3571104"/>
              <a:gd name="connsiteX4" fmla="*/ 0 w 4615952"/>
              <a:gd name="connsiteY4" fmla="*/ 0 h 3571104"/>
              <a:gd name="connsiteX0" fmla="*/ 0 w 4615952"/>
              <a:gd name="connsiteY0" fmla="*/ 0 h 5199607"/>
              <a:gd name="connsiteX1" fmla="*/ 4615952 w 4615952"/>
              <a:gd name="connsiteY1" fmla="*/ 26125 h 5199607"/>
              <a:gd name="connsiteX2" fmla="*/ 1219608 w 4615952"/>
              <a:gd name="connsiteY2" fmla="*/ 5199607 h 5199607"/>
              <a:gd name="connsiteX3" fmla="*/ 0 w 4615952"/>
              <a:gd name="connsiteY3" fmla="*/ 3571104 h 5199607"/>
              <a:gd name="connsiteX4" fmla="*/ 0 w 4615952"/>
              <a:gd name="connsiteY4" fmla="*/ 0 h 5199607"/>
              <a:gd name="connsiteX0" fmla="*/ 0 w 4615952"/>
              <a:gd name="connsiteY0" fmla="*/ 0 h 5199607"/>
              <a:gd name="connsiteX1" fmla="*/ 4615952 w 4615952"/>
              <a:gd name="connsiteY1" fmla="*/ 26125 h 5199607"/>
              <a:gd name="connsiteX2" fmla="*/ 1219608 w 4615952"/>
              <a:gd name="connsiteY2" fmla="*/ 5199607 h 5199607"/>
              <a:gd name="connsiteX3" fmla="*/ 26126 w 4615952"/>
              <a:gd name="connsiteY3" fmla="*/ 5182190 h 5199607"/>
              <a:gd name="connsiteX4" fmla="*/ 0 w 4615952"/>
              <a:gd name="connsiteY4" fmla="*/ 0 h 5199607"/>
              <a:gd name="connsiteX0" fmla="*/ 0 w 4615952"/>
              <a:gd name="connsiteY0" fmla="*/ 0 h 5182190"/>
              <a:gd name="connsiteX1" fmla="*/ 4615952 w 4615952"/>
              <a:gd name="connsiteY1" fmla="*/ 26125 h 5182190"/>
              <a:gd name="connsiteX2" fmla="*/ 1228317 w 4615952"/>
              <a:gd name="connsiteY2" fmla="*/ 5173481 h 5182190"/>
              <a:gd name="connsiteX3" fmla="*/ 26126 w 4615952"/>
              <a:gd name="connsiteY3" fmla="*/ 5182190 h 5182190"/>
              <a:gd name="connsiteX4" fmla="*/ 0 w 4615952"/>
              <a:gd name="connsiteY4" fmla="*/ 0 h 518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15952" h="5182190">
                <a:moveTo>
                  <a:pt x="0" y="0"/>
                </a:moveTo>
                <a:lnTo>
                  <a:pt x="4615952" y="26125"/>
                </a:lnTo>
                <a:lnTo>
                  <a:pt x="1228317" y="5173481"/>
                </a:lnTo>
                <a:lnTo>
                  <a:pt x="26126" y="518219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019E6505-0824-F54D-9EAE-CD90814703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15213334" y="7729542"/>
            <a:ext cx="2045966" cy="2557458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E1CFF5B-3E94-7342-B6C2-5DE028C857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15365734" y="7881942"/>
            <a:ext cx="2045966" cy="2557458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23694385-F378-BF45-9806-97C3F2F700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7939666" y="3840760"/>
            <a:ext cx="1014763" cy="126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36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248150" y="0"/>
            <a:ext cx="489585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>
              <a:buNone/>
              <a:defRPr sz="18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173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T_wide_slide2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effec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6386834-4069-0B47-A2CC-5CDCEB45B84E}"/>
              </a:ext>
            </a:extLst>
          </p:cNvPr>
          <p:cNvSpPr/>
          <p:nvPr userDrawn="1"/>
        </p:nvSpPr>
        <p:spPr>
          <a:xfrm>
            <a:off x="7491997" y="4581653"/>
            <a:ext cx="1394298" cy="512324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B86E0964-0B6E-7C4E-8EC9-981D0E07D0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>
          <a:xfrm>
            <a:off x="7776660" y="4028303"/>
            <a:ext cx="892157" cy="111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9" r:id="rId2"/>
    <p:sldLayoutId id="2147493462" r:id="rId3"/>
    <p:sldLayoutId id="2147493463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76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2" r:id="rId1"/>
    <p:sldLayoutId id="214749347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89595" y="1628986"/>
            <a:ext cx="3627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4F2C1D"/>
                </a:solidFill>
                <a:latin typeface="Arial"/>
                <a:cs typeface="Arial"/>
              </a:rPr>
              <a:t>HEADLINE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28553" y="2266744"/>
            <a:ext cx="355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F2C1D"/>
                </a:solidFill>
                <a:latin typeface="Arial"/>
                <a:cs typeface="Arial"/>
              </a:rPr>
              <a:t>Subhead goes here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D1CAF5E9-5F4D-104E-A4D7-F969EBB2EB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248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29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721" y="67696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46740522"/>
              </p:ext>
            </p:extLst>
          </p:nvPr>
        </p:nvGraphicFramePr>
        <p:xfrm>
          <a:off x="561552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408751"/>
              </p:ext>
            </p:extLst>
          </p:nvPr>
        </p:nvGraphicFramePr>
        <p:xfrm>
          <a:off x="3363294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853733"/>
              </p:ext>
            </p:extLst>
          </p:nvPr>
        </p:nvGraphicFramePr>
        <p:xfrm>
          <a:off x="6104742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F2F564FB-0C17-1542-9693-7704A11AA5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135652"/>
              </p:ext>
            </p:extLst>
          </p:nvPr>
        </p:nvGraphicFramePr>
        <p:xfrm>
          <a:off x="561552" y="1194697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279F32AA-63E0-764B-873B-0D0DF6B8D1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081311"/>
              </p:ext>
            </p:extLst>
          </p:nvPr>
        </p:nvGraphicFramePr>
        <p:xfrm>
          <a:off x="3363294" y="1194697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BD040DA8-C43D-C04F-88D8-7848E53D49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621448"/>
              </p:ext>
            </p:extLst>
          </p:nvPr>
        </p:nvGraphicFramePr>
        <p:xfrm>
          <a:off x="6104742" y="1194697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54AA4CA6-2B6A-9B4B-834B-D582FAC5F978}"/>
              </a:ext>
            </a:extLst>
          </p:cNvPr>
          <p:cNvSpPr txBox="1">
            <a:spLocks/>
          </p:cNvSpPr>
          <p:nvPr/>
        </p:nvSpPr>
        <p:spPr>
          <a:xfrm>
            <a:off x="499217" y="3364224"/>
            <a:ext cx="8158956" cy="937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35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C8A847D-5D0F-4F4C-A1D3-CF3E0A6C14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322B0F8-32D5-0F46-B30F-876AAEDF3363}"/>
              </a:ext>
            </a:extLst>
          </p:cNvPr>
          <p:cNvSpPr txBox="1">
            <a:spLocks/>
          </p:cNvSpPr>
          <p:nvPr/>
        </p:nvSpPr>
        <p:spPr>
          <a:xfrm>
            <a:off x="270382" y="328337"/>
            <a:ext cx="4127500" cy="201529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rgbClr val="4F2C1D"/>
                </a:solidFill>
                <a:latin typeface="Arial Bold"/>
                <a:cs typeface="Arial Bold"/>
              </a:rPr>
              <a:t>Headline For New Section Goes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1D7ECC-E3B9-534E-8847-A650E4D6CAFA}"/>
              </a:ext>
            </a:extLst>
          </p:cNvPr>
          <p:cNvSpPr txBox="1"/>
          <p:nvPr/>
        </p:nvSpPr>
        <p:spPr>
          <a:xfrm>
            <a:off x="340232" y="2465508"/>
            <a:ext cx="3644900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subhead to go here for </a:t>
            </a:r>
            <a:b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</a:br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new section</a:t>
            </a:r>
          </a:p>
        </p:txBody>
      </p:sp>
    </p:spTree>
    <p:extLst>
      <p:ext uri="{BB962C8B-B14F-4D97-AF65-F5344CB8AC3E}">
        <p14:creationId xmlns:p14="http://schemas.microsoft.com/office/powerpoint/2010/main" val="3283458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B7A2549A-E967-D24C-BB9B-A5397E56F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46521"/>
            <a:ext cx="4038600" cy="339447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5" name="Content Placeholder 10">
            <a:extLst>
              <a:ext uri="{FF2B5EF4-FFF2-40B4-BE49-F238E27FC236}">
                <a16:creationId xmlns:a16="http://schemas.microsoft.com/office/drawing/2014/main" id="{00B56E28-10BD-B54F-9ABF-AF3797CBC3AA}"/>
              </a:ext>
            </a:extLst>
          </p:cNvPr>
          <p:cNvSpPr txBox="1">
            <a:spLocks/>
          </p:cNvSpPr>
          <p:nvPr/>
        </p:nvSpPr>
        <p:spPr>
          <a:xfrm>
            <a:off x="4648200" y="1346521"/>
            <a:ext cx="4038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Lorem ipsum dolor sit amet, consectetur adipiscing elit. Mauris vehicula dui in neque dignissim, in aliquet nisl varius.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Sed a erat ut magna vulputate feugiat. Quisque varius libero placerat erat lobortis congue. Integer a arcu vel ante bibendum scelerisque.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Class aptent taciti sociosqu ad litora torquent per conubia nostra, per inceptos himenaeos. Integer ante eros, lobortis ultrices libero id, fringilla congue dolor. Sed nec lectus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81E0747-9454-9B48-BE5B-B9F0942DBFD3}"/>
              </a:ext>
            </a:extLst>
          </p:cNvPr>
          <p:cNvSpPr txBox="1">
            <a:spLocks/>
          </p:cNvSpPr>
          <p:nvPr/>
        </p:nvSpPr>
        <p:spPr>
          <a:xfrm>
            <a:off x="457200" y="10506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8C69A5-4241-C04B-BD44-66C1093797B2}"/>
              </a:ext>
            </a:extLst>
          </p:cNvPr>
          <p:cNvSpPr txBox="1"/>
          <p:nvPr/>
        </p:nvSpPr>
        <p:spPr>
          <a:xfrm>
            <a:off x="481721" y="68400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3980946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B09276"/>
      </a:dk2>
      <a:lt2>
        <a:srgbClr val="EEECE1"/>
      </a:lt2>
      <a:accent1>
        <a:srgbClr val="F5B71D"/>
      </a:accent1>
      <a:accent2>
        <a:srgbClr val="351D19"/>
      </a:accent2>
      <a:accent3>
        <a:srgbClr val="F6DCB8"/>
      </a:accent3>
      <a:accent4>
        <a:srgbClr val="FFEED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</TotalTime>
  <Words>269</Words>
  <Application>Microsoft Macintosh PowerPoint</Application>
  <PresentationFormat>On-screen Show (16:9)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Bold</vt:lpstr>
      <vt:lpstr>Arial Regular</vt:lpstr>
      <vt:lpstr>Calibri</vt:lpstr>
      <vt:lpstr>Office Theme</vt:lpstr>
      <vt:lpstr>Custom Design</vt:lpstr>
      <vt:lpstr>PowerPoint Presentation</vt:lpstr>
      <vt:lpstr>Headline: Text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81</cp:revision>
  <cp:lastPrinted>2017-04-13T15:17:54Z</cp:lastPrinted>
  <dcterms:created xsi:type="dcterms:W3CDTF">2010-04-12T23:12:02Z</dcterms:created>
  <dcterms:modified xsi:type="dcterms:W3CDTF">2021-08-12T19:44:15Z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