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  <p:sldMasterId id="2147493465" r:id="rId5"/>
  </p:sldMasterIdLst>
  <p:sldIdLst>
    <p:sldId id="256" r:id="rId6"/>
    <p:sldId id="257" r:id="rId7"/>
    <p:sldId id="259" r:id="rId8"/>
    <p:sldId id="258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B500"/>
    <a:srgbClr val="B9B0A1"/>
    <a:srgbClr val="7A6855"/>
    <a:srgbClr val="4F2C1D"/>
    <a:srgbClr val="FFB52D"/>
    <a:srgbClr val="21120F"/>
    <a:srgbClr val="584B3D"/>
    <a:srgbClr val="EFB31D"/>
    <a:srgbClr val="908472"/>
    <a:srgbClr val="F5B7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4" autoAdjust="0"/>
    <p:restoredTop sz="94702"/>
  </p:normalViewPr>
  <p:slideViewPr>
    <p:cSldViewPr snapToGrid="0" snapToObjects="1">
      <p:cViewPr varScale="1">
        <p:scale>
          <a:sx n="166" d="100"/>
          <a:sy n="166" d="100"/>
        </p:scale>
        <p:origin x="60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8E-A64A-BB7C-54F1AEE581D7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68E-A64A-BB7C-54F1AEE581D7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68E-A64A-BB7C-54F1AEE581D7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68E-A64A-BB7C-54F1AEE581D7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68E-A64A-BB7C-54F1AEE581D7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68E-A64A-BB7C-54F1AEE581D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68E-A64A-BB7C-54F1AEE581D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68E-A64A-BB7C-54F1AEE581D7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68E-A64A-BB7C-54F1AEE581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B4F-9144-8622-D16D51D282C0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B4F-9144-8622-D16D51D282C0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B4F-9144-8622-D16D51D282C0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B4F-9144-8622-D16D51D282C0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B4F-9144-8622-D16D51D282C0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B4F-9144-8622-D16D51D282C0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B4F-9144-8622-D16D51D282C0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B4F-9144-8622-D16D51D282C0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B4F-9144-8622-D16D51D282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'[Numbers for State of the University 2016 PP charts.xlsx]Sheet3'!$C$46</c:f>
              <c:strCache>
                <c:ptCount val="1"/>
                <c:pt idx="0">
                  <c:v>Transfers</c:v>
                </c:pt>
              </c:strCache>
            </c:strRef>
          </c:tx>
          <c:dPt>
            <c:idx val="0"/>
            <c:bubble3D val="0"/>
            <c:spPr>
              <a:solidFill>
                <a:srgbClr val="EFB31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50-AA44-88B1-E8E43472AB3E}"/>
              </c:ext>
            </c:extLst>
          </c:dPt>
          <c:dPt>
            <c:idx val="1"/>
            <c:bubble3D val="0"/>
            <c:spPr>
              <a:solidFill>
                <a:srgbClr val="584B3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50-AA44-88B1-E8E43472AB3E}"/>
              </c:ext>
            </c:extLst>
          </c:dPt>
          <c:dPt>
            <c:idx val="2"/>
            <c:bubble3D val="0"/>
            <c:spPr>
              <a:solidFill>
                <a:srgbClr val="90847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50-AA44-88B1-E8E43472AB3E}"/>
              </c:ext>
            </c:extLst>
          </c:dPt>
          <c:dPt>
            <c:idx val="3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B50-AA44-88B1-E8E43472AB3E}"/>
              </c:ext>
            </c:extLst>
          </c:dPt>
          <c:dPt>
            <c:idx val="4"/>
            <c:bubble3D val="0"/>
            <c:spPr>
              <a:solidFill>
                <a:srgbClr val="B9B0A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B50-AA44-88B1-E8E43472AB3E}"/>
              </c:ext>
            </c:extLst>
          </c:dPt>
          <c:dPt>
            <c:idx val="5"/>
            <c:bubble3D val="0"/>
            <c:spPr>
              <a:solidFill>
                <a:srgbClr val="21120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B50-AA44-88B1-E8E43472AB3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B50-AA44-88B1-E8E43472AB3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B50-AA44-88B1-E8E43472AB3E}"/>
              </c:ext>
            </c:extLst>
          </c:dPt>
          <c:dLbls>
            <c:delete val="1"/>
          </c:dLbls>
          <c:cat>
            <c:strRef>
              <c:f>'[Numbers for State of the University 2016 PP charts.xlsx]Sheet3'!$A$47:$A$52</c:f>
              <c:strCache>
                <c:ptCount val="6"/>
                <c:pt idx="0">
                  <c:v>Asian/Pacific Islander</c:v>
                </c:pt>
                <c:pt idx="1">
                  <c:v>Black/African American</c:v>
                </c:pt>
                <c:pt idx="2">
                  <c:v>Hispanic/Latino</c:v>
                </c:pt>
                <c:pt idx="3">
                  <c:v>Native American</c:v>
                </c:pt>
                <c:pt idx="4">
                  <c:v>Multiethnic</c:v>
                </c:pt>
                <c:pt idx="5">
                  <c:v>White/Caucasian</c:v>
                </c:pt>
              </c:strCache>
            </c:strRef>
          </c:cat>
          <c:val>
            <c:numRef>
              <c:f>'[Numbers for State of the University 2016 PP charts.xlsx]Sheet3'!$C$47:$C$52</c:f>
              <c:numCache>
                <c:formatCode>0.0%</c:formatCode>
                <c:ptCount val="6"/>
                <c:pt idx="0">
                  <c:v>6.9000000000000006E-2</c:v>
                </c:pt>
                <c:pt idx="1">
                  <c:v>0.13100000000000001</c:v>
                </c:pt>
                <c:pt idx="2">
                  <c:v>0.187</c:v>
                </c:pt>
                <c:pt idx="3">
                  <c:v>6.0000000000000001E-3</c:v>
                </c:pt>
                <c:pt idx="4">
                  <c:v>2.8000000000000001E-2</c:v>
                </c:pt>
                <c:pt idx="5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B50-AA44-88B1-E8E43472AB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26363DF-DC7B-B14B-BE03-16FED79D902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769"/>
            <a:ext cx="9144000" cy="5131962"/>
          </a:xfrm>
          <a:prstGeom prst="rect">
            <a:avLst/>
          </a:prstGeom>
        </p:spPr>
      </p:pic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9C339DF-AA74-BC4C-8526-F2890462EA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26127" y="-29067"/>
            <a:ext cx="4615952" cy="5182190"/>
          </a:xfrm>
          <a:custGeom>
            <a:avLst/>
            <a:gdLst>
              <a:gd name="connsiteX0" fmla="*/ 0 w 2290763"/>
              <a:gd name="connsiteY0" fmla="*/ 0 h 3275013"/>
              <a:gd name="connsiteX1" fmla="*/ 2290763 w 2290763"/>
              <a:gd name="connsiteY1" fmla="*/ 0 h 3275013"/>
              <a:gd name="connsiteX2" fmla="*/ 2290763 w 2290763"/>
              <a:gd name="connsiteY2" fmla="*/ 3275013 h 3275013"/>
              <a:gd name="connsiteX3" fmla="*/ 0 w 2290763"/>
              <a:gd name="connsiteY3" fmla="*/ 3275013 h 3275013"/>
              <a:gd name="connsiteX4" fmla="*/ 0 w 2290763"/>
              <a:gd name="connsiteY4" fmla="*/ 0 h 3275013"/>
              <a:gd name="connsiteX0" fmla="*/ 0 w 2290763"/>
              <a:gd name="connsiteY0" fmla="*/ 0 h 3571104"/>
              <a:gd name="connsiteX1" fmla="*/ 2290763 w 2290763"/>
              <a:gd name="connsiteY1" fmla="*/ 296091 h 3571104"/>
              <a:gd name="connsiteX2" fmla="*/ 2290763 w 2290763"/>
              <a:gd name="connsiteY2" fmla="*/ 3571104 h 3571104"/>
              <a:gd name="connsiteX3" fmla="*/ 0 w 2290763"/>
              <a:gd name="connsiteY3" fmla="*/ 3571104 h 3571104"/>
              <a:gd name="connsiteX4" fmla="*/ 0 w 2290763"/>
              <a:gd name="connsiteY4" fmla="*/ 0 h 3571104"/>
              <a:gd name="connsiteX0" fmla="*/ 0 w 4615952"/>
              <a:gd name="connsiteY0" fmla="*/ 0 h 3571104"/>
              <a:gd name="connsiteX1" fmla="*/ 4615952 w 4615952"/>
              <a:gd name="connsiteY1" fmla="*/ 26125 h 3571104"/>
              <a:gd name="connsiteX2" fmla="*/ 2290763 w 4615952"/>
              <a:gd name="connsiteY2" fmla="*/ 3571104 h 3571104"/>
              <a:gd name="connsiteX3" fmla="*/ 0 w 4615952"/>
              <a:gd name="connsiteY3" fmla="*/ 3571104 h 3571104"/>
              <a:gd name="connsiteX4" fmla="*/ 0 w 4615952"/>
              <a:gd name="connsiteY4" fmla="*/ 0 h 3571104"/>
              <a:gd name="connsiteX0" fmla="*/ 0 w 4615952"/>
              <a:gd name="connsiteY0" fmla="*/ 0 h 5199607"/>
              <a:gd name="connsiteX1" fmla="*/ 4615952 w 4615952"/>
              <a:gd name="connsiteY1" fmla="*/ 26125 h 5199607"/>
              <a:gd name="connsiteX2" fmla="*/ 1219608 w 4615952"/>
              <a:gd name="connsiteY2" fmla="*/ 5199607 h 5199607"/>
              <a:gd name="connsiteX3" fmla="*/ 0 w 4615952"/>
              <a:gd name="connsiteY3" fmla="*/ 3571104 h 5199607"/>
              <a:gd name="connsiteX4" fmla="*/ 0 w 4615952"/>
              <a:gd name="connsiteY4" fmla="*/ 0 h 5199607"/>
              <a:gd name="connsiteX0" fmla="*/ 0 w 4615952"/>
              <a:gd name="connsiteY0" fmla="*/ 0 h 5199607"/>
              <a:gd name="connsiteX1" fmla="*/ 4615952 w 4615952"/>
              <a:gd name="connsiteY1" fmla="*/ 26125 h 5199607"/>
              <a:gd name="connsiteX2" fmla="*/ 1219608 w 4615952"/>
              <a:gd name="connsiteY2" fmla="*/ 5199607 h 5199607"/>
              <a:gd name="connsiteX3" fmla="*/ 26126 w 4615952"/>
              <a:gd name="connsiteY3" fmla="*/ 5182190 h 5199607"/>
              <a:gd name="connsiteX4" fmla="*/ 0 w 4615952"/>
              <a:gd name="connsiteY4" fmla="*/ 0 h 5199607"/>
              <a:gd name="connsiteX0" fmla="*/ 0 w 4615952"/>
              <a:gd name="connsiteY0" fmla="*/ 0 h 5182190"/>
              <a:gd name="connsiteX1" fmla="*/ 4615952 w 4615952"/>
              <a:gd name="connsiteY1" fmla="*/ 26125 h 5182190"/>
              <a:gd name="connsiteX2" fmla="*/ 1228317 w 4615952"/>
              <a:gd name="connsiteY2" fmla="*/ 5173481 h 5182190"/>
              <a:gd name="connsiteX3" fmla="*/ 26126 w 4615952"/>
              <a:gd name="connsiteY3" fmla="*/ 5182190 h 5182190"/>
              <a:gd name="connsiteX4" fmla="*/ 0 w 4615952"/>
              <a:gd name="connsiteY4" fmla="*/ 0 h 518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5952" h="5182190">
                <a:moveTo>
                  <a:pt x="0" y="0"/>
                </a:moveTo>
                <a:lnTo>
                  <a:pt x="4615952" y="26125"/>
                </a:lnTo>
                <a:lnTo>
                  <a:pt x="1228317" y="5173481"/>
                </a:lnTo>
                <a:lnTo>
                  <a:pt x="26126" y="518219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  <a:p>
            <a:r>
              <a:rPr lang="en-US" dirty="0"/>
              <a:t>Click icon to add picture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019E6505-0824-F54D-9EAE-CD90814703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15213334" y="7729542"/>
            <a:ext cx="2045966" cy="2557458"/>
          </a:xfrm>
          <a:prstGeom prst="rect">
            <a:avLst/>
          </a:prstGeom>
        </p:spPr>
      </p:pic>
      <p:pic>
        <p:nvPicPr>
          <p:cNvPr id="6" name="Picture 3">
            <a:extLst>
              <a:ext uri="{FF2B5EF4-FFF2-40B4-BE49-F238E27FC236}">
                <a16:creationId xmlns:a16="http://schemas.microsoft.com/office/drawing/2014/main" id="{DE1CFF5B-3E94-7342-B6C2-5DE028C857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15365734" y="7881942"/>
            <a:ext cx="2045966" cy="2557458"/>
          </a:xfrm>
          <a:prstGeom prst="rect">
            <a:avLst/>
          </a:prstGeom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23694385-F378-BF45-9806-97C3F2F7002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>
          <a:xfrm>
            <a:off x="7939666" y="3840760"/>
            <a:ext cx="1014763" cy="126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36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248150" y="0"/>
            <a:ext cx="4895850" cy="51435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/>
          <a:lstStyle>
            <a:lvl1pPr marL="0" indent="0" algn="ctr">
              <a:buNone/>
              <a:defRPr sz="180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4173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PT_wide_slide2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effectLst/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6386834-4069-0B47-A2CC-5CDCEB45B84E}"/>
              </a:ext>
            </a:extLst>
          </p:cNvPr>
          <p:cNvSpPr/>
          <p:nvPr userDrawn="1"/>
        </p:nvSpPr>
        <p:spPr>
          <a:xfrm>
            <a:off x="7491997" y="4581653"/>
            <a:ext cx="1394298" cy="512324"/>
          </a:xfrm>
          <a:prstGeom prst="rect">
            <a:avLst/>
          </a:prstGeom>
          <a:solidFill>
            <a:srgbClr val="FFB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9" name="Picture 3">
            <a:extLst>
              <a:ext uri="{FF2B5EF4-FFF2-40B4-BE49-F238E27FC236}">
                <a16:creationId xmlns:a16="http://schemas.microsoft.com/office/drawing/2014/main" id="{B86E0964-0B6E-7C4E-8EC9-981D0E07D06E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>
          <a:xfrm>
            <a:off x="7776660" y="4028303"/>
            <a:ext cx="892157" cy="1115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7" r:id="rId1"/>
    <p:sldLayoutId id="2147493459" r:id="rId2"/>
    <p:sldLayoutId id="2147493462" r:id="rId3"/>
    <p:sldLayoutId id="2147493463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176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2" r:id="rId1"/>
    <p:sldLayoutId id="2147493476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9595" y="1628986"/>
            <a:ext cx="36274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4F2C1D"/>
                </a:solidFill>
                <a:latin typeface="Arial"/>
                <a:cs typeface="Arial"/>
              </a:rPr>
              <a:t>HEADLINE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28553" y="2266744"/>
            <a:ext cx="3557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F2C1D"/>
                </a:solidFill>
                <a:latin typeface="Arial"/>
                <a:cs typeface="Arial"/>
              </a:rPr>
              <a:t>Subhead goes here</a:t>
            </a:r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D1CAF5E9-5F4D-104E-A4D7-F969EBB2EB4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824845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029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1721" y="676965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"/>
                <a:cs typeface="Arial"/>
              </a:rPr>
              <a:t>Subhead information here</a:t>
            </a:r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46740522"/>
              </p:ext>
            </p:extLst>
          </p:nvPr>
        </p:nvGraphicFramePr>
        <p:xfrm>
          <a:off x="561552" y="1263853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408751"/>
              </p:ext>
            </p:extLst>
          </p:nvPr>
        </p:nvGraphicFramePr>
        <p:xfrm>
          <a:off x="3363294" y="1263853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8853733"/>
              </p:ext>
            </p:extLst>
          </p:nvPr>
        </p:nvGraphicFramePr>
        <p:xfrm>
          <a:off x="6104742" y="1263853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F2F564FB-0C17-1542-9693-7704A11AA5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2135652"/>
              </p:ext>
            </p:extLst>
          </p:nvPr>
        </p:nvGraphicFramePr>
        <p:xfrm>
          <a:off x="561552" y="1194697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279F32AA-63E0-764B-873B-0D0DF6B8D1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081311"/>
              </p:ext>
            </p:extLst>
          </p:nvPr>
        </p:nvGraphicFramePr>
        <p:xfrm>
          <a:off x="3363294" y="1194697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BD040DA8-C43D-C04F-88D8-7848E53D49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6621448"/>
              </p:ext>
            </p:extLst>
          </p:nvPr>
        </p:nvGraphicFramePr>
        <p:xfrm>
          <a:off x="6104742" y="1194697"/>
          <a:ext cx="2548780" cy="1924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54AA4CA6-2B6A-9B4B-834B-D582FAC5F978}"/>
              </a:ext>
            </a:extLst>
          </p:cNvPr>
          <p:cNvSpPr txBox="1">
            <a:spLocks/>
          </p:cNvSpPr>
          <p:nvPr/>
        </p:nvSpPr>
        <p:spPr>
          <a:xfrm>
            <a:off x="499217" y="3364224"/>
            <a:ext cx="8158956" cy="9371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Lorem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ipsum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dolor sit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amet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consectetur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adipiscing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elit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Mauris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vehicula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dui in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neque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dignissim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in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aliquet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nisl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ut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magna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vulputate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feugiat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Quisque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varius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placerat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erat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Integer a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arcu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vel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ante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bibendum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scelerisque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Class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aptent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taciti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sociosqu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ad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litora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torquent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per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conubia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nostra, per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inceptos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himenaeos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Integer ante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eros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lobortis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ultrices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libero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id,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fringilla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congue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dolor.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Sed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nec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lectus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 </a:t>
            </a:r>
            <a:r>
              <a:rPr lang="en-US" sz="1100" dirty="0" err="1">
                <a:solidFill>
                  <a:srgbClr val="4F2C1D"/>
                </a:solidFill>
                <a:latin typeface="Arial"/>
                <a:cs typeface="Arial"/>
              </a:rPr>
              <a:t>tellus</a:t>
            </a:r>
            <a:r>
              <a:rPr lang="en-US" sz="1100" dirty="0">
                <a:solidFill>
                  <a:srgbClr val="4F2C1D"/>
                </a:solidFill>
                <a:latin typeface="Arial"/>
                <a:cs typeface="Arial"/>
              </a:rPr>
              <a:t>. </a:t>
            </a:r>
          </a:p>
          <a:p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535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C8A847D-5D0F-4F4C-A1D3-CF3E0A6C146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322B0F8-32D5-0F46-B30F-876AAEDF3363}"/>
              </a:ext>
            </a:extLst>
          </p:cNvPr>
          <p:cNvSpPr txBox="1">
            <a:spLocks/>
          </p:cNvSpPr>
          <p:nvPr/>
        </p:nvSpPr>
        <p:spPr>
          <a:xfrm>
            <a:off x="270382" y="328337"/>
            <a:ext cx="4127500" cy="201529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>
                <a:solidFill>
                  <a:srgbClr val="4F2C1D"/>
                </a:solidFill>
                <a:latin typeface="Arial Bold"/>
                <a:cs typeface="Arial Bold"/>
              </a:rPr>
              <a:t>Headline For New Section Goes Here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1D7ECC-E3B9-534E-8847-A650E4D6CAFA}"/>
              </a:ext>
            </a:extLst>
          </p:cNvPr>
          <p:cNvSpPr txBox="1"/>
          <p:nvPr/>
        </p:nvSpPr>
        <p:spPr>
          <a:xfrm>
            <a:off x="340232" y="2465508"/>
            <a:ext cx="3644900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>
                <a:solidFill>
                  <a:srgbClr val="7A6855"/>
                </a:solidFill>
                <a:latin typeface="Arial"/>
                <a:cs typeface="Arial"/>
              </a:rPr>
              <a:t>subhead to go here for </a:t>
            </a:r>
            <a:br>
              <a:rPr lang="en-US" sz="3200" baseline="30000" dirty="0">
                <a:solidFill>
                  <a:srgbClr val="7A6855"/>
                </a:solidFill>
                <a:latin typeface="Arial"/>
                <a:cs typeface="Arial"/>
              </a:rPr>
            </a:br>
            <a:r>
              <a:rPr lang="en-US" sz="3200" baseline="30000" dirty="0">
                <a:solidFill>
                  <a:srgbClr val="7A6855"/>
                </a:solidFill>
                <a:latin typeface="Arial"/>
                <a:cs typeface="Arial"/>
              </a:rPr>
              <a:t>new section</a:t>
            </a:r>
          </a:p>
        </p:txBody>
      </p:sp>
    </p:spTree>
    <p:extLst>
      <p:ext uri="{BB962C8B-B14F-4D97-AF65-F5344CB8AC3E}">
        <p14:creationId xmlns:p14="http://schemas.microsoft.com/office/powerpoint/2010/main" val="3283458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B7A2549A-E967-D24C-BB9B-A5397E56F1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46521"/>
            <a:ext cx="4038600" cy="339447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Lorem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ipsum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dolor sit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amet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consectetur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adipiscing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elit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Mauris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vehicula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dui in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neque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dignissim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in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aliquet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nisl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ut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magna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vulputate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feugiat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Quisque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varius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placerat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erat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Integer a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arcu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vel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ante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bibendum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scelerisque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</a:t>
            </a:r>
          </a:p>
          <a:p>
            <a:pPr>
              <a:lnSpc>
                <a:spcPct val="110000"/>
              </a:lnSpc>
            </a:pP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Class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aptent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taciti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sociosqu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ad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litora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torquent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per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conubia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nostra, per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inceptos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himenaeos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. Integer ante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eros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lobortis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ultrices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libero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id,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fringilla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congue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dolor.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Sed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nec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</a:t>
            </a:r>
            <a:r>
              <a:rPr lang="en-US" sz="1200" dirty="0" err="1">
                <a:solidFill>
                  <a:srgbClr val="4F2C1D"/>
                </a:solidFill>
                <a:latin typeface="Arial Regular"/>
                <a:cs typeface="Arial Regular"/>
              </a:rPr>
              <a:t>lectus</a:t>
            </a:r>
            <a:r>
              <a:rPr lang="en-US" sz="1200" dirty="0">
                <a:solidFill>
                  <a:srgbClr val="4F2C1D"/>
                </a:solidFill>
                <a:latin typeface="Arial Regular"/>
                <a:cs typeface="Arial Regular"/>
              </a:rPr>
              <a:t> tell us. </a:t>
            </a:r>
          </a:p>
          <a:p>
            <a:endParaRPr lang="en-US" sz="1200" dirty="0">
              <a:solidFill>
                <a:srgbClr val="4F2C1D"/>
              </a:solidFill>
              <a:latin typeface="Arial Regular"/>
              <a:cs typeface="Arial Regular"/>
            </a:endParaRPr>
          </a:p>
        </p:txBody>
      </p:sp>
      <p:sp>
        <p:nvSpPr>
          <p:cNvPr id="5" name="Content Placeholder 10">
            <a:extLst>
              <a:ext uri="{FF2B5EF4-FFF2-40B4-BE49-F238E27FC236}">
                <a16:creationId xmlns:a16="http://schemas.microsoft.com/office/drawing/2014/main" id="{00B56E28-10BD-B54F-9ABF-AF3797CBC3AA}"/>
              </a:ext>
            </a:extLst>
          </p:cNvPr>
          <p:cNvSpPr txBox="1">
            <a:spLocks/>
          </p:cNvSpPr>
          <p:nvPr/>
        </p:nvSpPr>
        <p:spPr>
          <a:xfrm>
            <a:off x="4648200" y="1346521"/>
            <a:ext cx="4038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1200">
                <a:solidFill>
                  <a:srgbClr val="4F2C1D"/>
                </a:solidFill>
                <a:latin typeface="Arial Regular"/>
                <a:cs typeface="Arial Regular"/>
              </a:rPr>
              <a:t>Lorem ipsum dolor sit amet, consectetur adipiscing elit. Mauris vehicula dui in neque dignissim, in aliquet nisl varius. </a:t>
            </a:r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4F2C1D"/>
                </a:solidFill>
                <a:latin typeface="Arial Regular"/>
                <a:cs typeface="Arial Regular"/>
              </a:rPr>
              <a:t>Sed a erat ut magna vulputate feugiat. Quisque varius libero placerat erat lobortis congue. Integer a arcu vel ante bibendum scelerisque. </a:t>
            </a:r>
          </a:p>
          <a:p>
            <a:pPr>
              <a:lnSpc>
                <a:spcPct val="110000"/>
              </a:lnSpc>
            </a:pPr>
            <a:r>
              <a:rPr lang="en-US" sz="1200">
                <a:solidFill>
                  <a:srgbClr val="4F2C1D"/>
                </a:solidFill>
                <a:latin typeface="Arial Regular"/>
                <a:cs typeface="Arial Regular"/>
              </a:rPr>
              <a:t>Class aptent taciti sociosqu ad litora torquent per conubia nostra, per inceptos himenaeos. Integer ante eros, lobortis ultrices libero id, fringilla congue dolor. Sed nec lectus tell us. </a:t>
            </a:r>
          </a:p>
          <a:p>
            <a:endParaRPr lang="en-US" sz="1200" dirty="0">
              <a:solidFill>
                <a:srgbClr val="4F2C1D"/>
              </a:solidFill>
              <a:latin typeface="Arial Regular"/>
              <a:cs typeface="Arial Regular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81E0747-9454-9B48-BE5B-B9F0942DBFD3}"/>
              </a:ext>
            </a:extLst>
          </p:cNvPr>
          <p:cNvSpPr txBox="1">
            <a:spLocks/>
          </p:cNvSpPr>
          <p:nvPr/>
        </p:nvSpPr>
        <p:spPr>
          <a:xfrm>
            <a:off x="457200" y="10506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rgbClr val="4F2C1D"/>
                </a:solidFill>
                <a:latin typeface="Arial Bold"/>
                <a:cs typeface="Arial Bold"/>
              </a:rPr>
              <a:t>Headline: </a:t>
            </a:r>
            <a:r>
              <a:rPr lang="en-US" sz="2800" dirty="0">
                <a:solidFill>
                  <a:srgbClr val="4F2C1D"/>
                </a:solidFill>
                <a:latin typeface="Arial"/>
                <a:cs typeface="Arial"/>
              </a:rPr>
              <a:t>Text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8C69A5-4241-C04B-BD44-66C1093797B2}"/>
              </a:ext>
            </a:extLst>
          </p:cNvPr>
          <p:cNvSpPr txBox="1"/>
          <p:nvPr/>
        </p:nvSpPr>
        <p:spPr>
          <a:xfrm>
            <a:off x="481721" y="684005"/>
            <a:ext cx="3223173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rgbClr val="7A6855"/>
                </a:solidFill>
                <a:latin typeface="Arial Regular"/>
                <a:cs typeface="Arial Regular"/>
              </a:rPr>
              <a:t>Subhead information here</a:t>
            </a:r>
          </a:p>
        </p:txBody>
      </p:sp>
    </p:spTree>
    <p:extLst>
      <p:ext uri="{BB962C8B-B14F-4D97-AF65-F5344CB8AC3E}">
        <p14:creationId xmlns:p14="http://schemas.microsoft.com/office/powerpoint/2010/main" val="3980946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B09276"/>
      </a:dk2>
      <a:lt2>
        <a:srgbClr val="EEECE1"/>
      </a:lt2>
      <a:accent1>
        <a:srgbClr val="F5B71D"/>
      </a:accent1>
      <a:accent2>
        <a:srgbClr val="351D19"/>
      </a:accent2>
      <a:accent3>
        <a:srgbClr val="F6DCB8"/>
      </a:accent3>
      <a:accent4>
        <a:srgbClr val="FFEED6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Custom 2">
    <a:dk1>
      <a:srgbClr val="33170A"/>
    </a:dk1>
    <a:lt1>
      <a:sysClr val="window" lastClr="FFFFFF"/>
    </a:lt1>
    <a:dk2>
      <a:srgbClr val="33170A"/>
    </a:dk2>
    <a:lt2>
      <a:srgbClr val="E7E6E6"/>
    </a:lt2>
    <a:accent1>
      <a:srgbClr val="EEA420"/>
    </a:accent1>
    <a:accent2>
      <a:srgbClr val="FED92F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</TotalTime>
  <Words>269</Words>
  <Application>Microsoft Macintosh PowerPoint</Application>
  <PresentationFormat>On-screen Show (16:9)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Bold</vt:lpstr>
      <vt:lpstr>Arial Regular</vt:lpstr>
      <vt:lpstr>Calibri</vt:lpstr>
      <vt:lpstr>Office Theme</vt:lpstr>
      <vt:lpstr>Custom Design</vt:lpstr>
      <vt:lpstr>PowerPoint Presentation</vt:lpstr>
      <vt:lpstr>Headline: Text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Microsoft Office User</cp:lastModifiedBy>
  <cp:revision>81</cp:revision>
  <cp:lastPrinted>2017-04-13T15:17:54Z</cp:lastPrinted>
  <dcterms:created xsi:type="dcterms:W3CDTF">2010-04-12T23:12:02Z</dcterms:created>
  <dcterms:modified xsi:type="dcterms:W3CDTF">2021-08-12T19:44:15Z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